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59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4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6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94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69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98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49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47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14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262CD-4D1B-4F9A-A0EA-E70458DA65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979D-5905-48CE-9D16-517275D13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43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15687" y="1849738"/>
            <a:ext cx="9144000" cy="2387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7498" y="4300307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123" y="162352"/>
            <a:ext cx="2970137" cy="163991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56" y="162352"/>
            <a:ext cx="2324516" cy="162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76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686" y="5721752"/>
            <a:ext cx="1302050" cy="912534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984" y="5680188"/>
            <a:ext cx="1803301" cy="99566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6" y="5721752"/>
            <a:ext cx="1803301" cy="99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0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686" y="5721752"/>
            <a:ext cx="1302050" cy="912534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984" y="5680188"/>
            <a:ext cx="1803301" cy="99566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6" y="5721752"/>
            <a:ext cx="1803301" cy="99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8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686" y="5721752"/>
            <a:ext cx="1302050" cy="912534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984" y="5680188"/>
            <a:ext cx="1803301" cy="99566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6" y="5721752"/>
            <a:ext cx="1803301" cy="99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570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BALIAN Erévane</dc:creator>
  <cp:lastModifiedBy>BALIAN Erévane</cp:lastModifiedBy>
  <cp:revision>1</cp:revision>
  <dcterms:created xsi:type="dcterms:W3CDTF">2019-04-16T08:07:47Z</dcterms:created>
  <dcterms:modified xsi:type="dcterms:W3CDTF">2019-04-16T08:13:20Z</dcterms:modified>
</cp:coreProperties>
</file>