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44"/>
  </p:normalViewPr>
  <p:slideViewPr>
    <p:cSldViewPr snapToGrid="0">
      <p:cViewPr varScale="1">
        <p:scale>
          <a:sx n="104" d="100"/>
          <a:sy n="104" d="100"/>
        </p:scale>
        <p:origin x="23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0DA4EB-CCC6-B29D-F914-8B32603F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69CFFF-4D93-B51F-E1CC-55A278B94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C070A2-9866-3A1A-BC9D-66C49151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653D13-718F-658F-B408-0DC7F8FD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26F39-3FE2-90D8-231F-DC594791F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30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98184-282B-1EE8-310E-F4442892F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23959D-5E38-A6E7-42C6-50A978F04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3D92D2-90FF-3C64-ED46-0D59E0EC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B6E199-E442-69B1-297E-D6A339BC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945238-C22D-0880-6147-003EB873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07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B82353B-DA8E-7706-3721-6E57C84F6F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08262E-7AA9-A0B3-AB60-B3043624A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9BE17D-CB45-CC9D-CB52-803DAAE0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A47CE7-EAB1-04E8-6AD9-73D234E9F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788CBB-74A2-DBC4-B839-477BAA420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98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3BAEC-59D5-BD8E-09F4-4A6422EA7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A5750E-2653-F7FB-90B2-001D6751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2CBB73-EE2D-FAD0-EEA7-ACC18E106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B20EEF-9CC9-E4F9-A4AF-1D3B8265B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031336-9FD5-310E-8FE5-D5D57F4C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56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A477A-4738-F4B4-9C4C-6371106B5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AECEC9-57C4-D936-531A-AE9B29C74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219BE6-FA05-58BC-8864-F65ED678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077C53-CB3A-850B-3B9B-8A60E536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F0A09E-0C34-02AF-F331-AD17F36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75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5A51E7-DBF2-8883-C46D-07A98D31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3E111E-348C-E996-608E-4CD1867F2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0E9A7-2B2A-49D9-857B-3D7765AE5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36EE5E-1E6E-1AC4-9547-1A51F2898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80FE55-084E-4A32-B62A-E88D54B3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57F298-CE7C-E11A-72A2-82B838E17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53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5BE79-9FCF-E56D-3C7A-201EDD297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D51798-EC36-5666-1352-D56018AD4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9292CD-6703-1E19-B558-035EF59AA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23B84C-544C-4215-8511-4379D6E226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1C5620A-56E1-F561-9A87-3C05E2B457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240F5FE-E0B9-4F97-C365-50415EE9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799ECF-B3E9-F637-16D5-6B59005A8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EB43E7B-E724-41B7-3782-C5F06EF79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96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86493-D8D2-30C0-8BF9-F48468147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B24025B-B6D9-3AD2-71C9-3E8C8232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C23EB4-F9EC-8CED-8822-A7EF0EFE9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9BB5D6-2CBD-61F7-6ADD-9F18E076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93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B964C6-2B3E-99ED-3D12-6BBBEAA22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74FB58-3F80-6072-BD44-9AEB1B0B3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4515AB-37C1-EE48-9A7B-48A851D0E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33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4974C8-BE05-DEEC-B269-8D696E862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26828C-6907-B0EE-C5BB-5E67F0949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CCAEA7-2C15-459F-4D71-FD4B3E2C1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62BF2A-9DD4-DC10-D47C-E1378F40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08FE61-2817-C2A8-799A-76939A49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E85503-C45F-22DF-44AC-07F6BEE1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4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C80558-6472-9EF1-42A9-B98DB3966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530CE3-4171-6F8F-8235-A8C1DBF05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1E3259-6B07-C65D-05B7-0AB53FDF9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423491-9614-24D0-DCE3-960785AE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A5DCE3-A595-E720-44FC-C224C78B4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B3E144-DFAB-11AC-6422-E0635876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3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EECB1B1-C98A-501C-A271-2A385A059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6416B4-3DFF-367D-AAC9-12B664883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764BBE-F992-1802-70D9-D010BC780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78B013-52C4-CD46-BC3D-D6BFABC07BB2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F51E93-1CD7-2E09-3531-B98EDEF38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325F3F-F667-B3ED-48FF-9BF6AFFC4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C3A80C-9B13-8644-91AD-20A2E18C76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54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ercle, Police, capture d’écran&#10;&#10;Description générée automatiquement">
            <a:extLst>
              <a:ext uri="{FF2B5EF4-FFF2-40B4-BE49-F238E27FC236}">
                <a16:creationId xmlns:a16="http://schemas.microsoft.com/office/drawing/2014/main" id="{4B5EDA24-EC45-A8A9-65C3-D1AF60BF1C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932" t="32272" r="30330" b="28079"/>
          <a:stretch/>
        </p:blipFill>
        <p:spPr>
          <a:xfrm>
            <a:off x="4114800" y="1853513"/>
            <a:ext cx="3348681" cy="334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9260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Mohamed Mellah</dc:creator>
  <cp:lastModifiedBy>Mohamed Mellah</cp:lastModifiedBy>
  <cp:revision>1</cp:revision>
  <dcterms:created xsi:type="dcterms:W3CDTF">2025-02-17T13:49:53Z</dcterms:created>
  <dcterms:modified xsi:type="dcterms:W3CDTF">2025-02-17T13:54:17Z</dcterms:modified>
</cp:coreProperties>
</file>