
<file path=[Content_Types].xml><?xml version="1.0" encoding="utf-8"?>
<Types xmlns="http://schemas.openxmlformats.org/package/2006/content-types">
  <Default Extension="bin" ContentType="application/vnd.openxmlformats-officedocument.oleObject"/>
  <Default Extension="emf" ContentType="image/x-emf"/>
  <Default Extension="jpeg" ContentType="image/jpeg"/>
  <Default Extension="JPG" ContentType="image/jpeg"/>
  <Default Extension="png" ContentType="image/png"/>
  <Default Extension="rels" ContentType="application/vnd.openxmlformats-package.relationships+xml"/>
  <Default Extension="svg" ContentType="image/svg+xml"/>
  <Default Extension="vml" ContentType="application/vnd.openxmlformats-officedocument.vmlDrawing"/>
  <Default Extension="wdp" ContentType="image/vnd.ms-photo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notesMasters/notesMaster1.xml" ContentType="application/vnd.openxmlformats-officedocument.presentationml.notesMaster+xml"/>
  <Override PartName="/ppt/commentAuthors.xml" ContentType="application/vnd.openxmlformats-officedocument.presentationml.commentAuthors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theme/theme2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diagrams/data1.xml" ContentType="application/vnd.openxmlformats-officedocument.drawingml.diagramData+xml"/>
  <Override PartName="/ppt/diagrams/layout1.xml" ContentType="application/vnd.openxmlformats-officedocument.drawingml.diagramLayout+xml"/>
  <Override PartName="/ppt/diagrams/quickStyle1.xml" ContentType="application/vnd.openxmlformats-officedocument.drawingml.diagramStyle+xml"/>
  <Override PartName="/ppt/diagrams/colors1.xml" ContentType="application/vnd.openxmlformats-officedocument.drawingml.diagramColors+xml"/>
  <Override PartName="/ppt/diagrams/drawing1.xml" ContentType="application/vnd.ms-office.drawingml.diagramDrawing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notesMasterIdLst>
    <p:notesMasterId r:id="rId10"/>
  </p:notesMasterIdLst>
  <p:sldIdLst>
    <p:sldId id="256" r:id="rId2"/>
    <p:sldId id="280" r:id="rId3"/>
    <p:sldId id="286" r:id="rId4"/>
    <p:sldId id="282" r:id="rId5"/>
    <p:sldId id="287" r:id="rId6"/>
    <p:sldId id="289" r:id="rId7"/>
    <p:sldId id="290" r:id="rId8"/>
    <p:sldId id="258" r:id="rId9"/>
  </p:sldIdLst>
  <p:sldSz cx="9144000" cy="6858000" type="screen4x3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2160">
          <p15:clr>
            <a:srgbClr val="A4A3A4"/>
          </p15:clr>
        </p15:guide>
        <p15:guide id="2" pos="2880">
          <p15:clr>
            <a:srgbClr val="A4A3A4"/>
          </p15:clr>
        </p15:guide>
      </p15:sldGuideLst>
    </p:ext>
  </p:extLst>
</p:presentation>
</file>

<file path=ppt/commentAuthors.xml><?xml version="1.0" encoding="utf-8"?>
<p:cmAuthorLst xmlns:a="http://schemas.openxmlformats.org/drawingml/2006/main" xmlns:r="http://schemas.openxmlformats.org/officeDocument/2006/relationships" xmlns:p="http://schemas.openxmlformats.org/presentationml/2006/main">
  <p:cmAuthor id="1" name="Solène Miaskiewicz" initials="SM" lastIdx="1" clrIdx="0">
    <p:extLst>
      <p:ext uri="{19B8F6BF-5375-455C-9EA6-DF929625EA0E}">
        <p15:presenceInfo xmlns:p15="http://schemas.microsoft.com/office/powerpoint/2012/main" userId="e02042caae4e5660" providerId="Windows Live"/>
      </p:ext>
    </p:extLst>
  </p:cmAuthor>
</p:cmAuthorLst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>
    <p:restoredLeft sz="15620"/>
    <p:restoredTop sz="94660"/>
  </p:normalViewPr>
  <p:slideViewPr>
    <p:cSldViewPr>
      <p:cViewPr varScale="1">
        <p:scale>
          <a:sx n="63" d="100"/>
          <a:sy n="63" d="100"/>
        </p:scale>
        <p:origin x="684" y="48"/>
      </p:cViewPr>
      <p:guideLst>
        <p:guide orient="horz" pos="2160"/>
        <p:guide pos="2880"/>
      </p:guideLst>
    </p:cSldViewPr>
  </p:slid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viewProps" Target="viewProps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presProps" Target="presProps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commentAuthors" Target="commentAuthors.xml"/><Relationship Id="rId5" Type="http://schemas.openxmlformats.org/officeDocument/2006/relationships/slide" Target="slides/slide4.xml"/><Relationship Id="rId15" Type="http://schemas.openxmlformats.org/officeDocument/2006/relationships/tableStyles" Target="tableStyles.xml"/><Relationship Id="rId10" Type="http://schemas.openxmlformats.org/officeDocument/2006/relationships/notesMaster" Target="notesMasters/notesMaster1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theme" Target="theme/theme1.xml"/></Relationships>
</file>

<file path=ppt/diagrams/colors1.xml><?xml version="1.0" encoding="utf-8"?>
<dgm:colorsDef xmlns:dgm="http://schemas.openxmlformats.org/drawingml/2006/diagram" xmlns:a="http://schemas.openxmlformats.org/drawingml/2006/main" uniqueId="urn:microsoft.com/office/officeart/2005/8/colors/accent1_1">
  <dgm:title val=""/>
  <dgm:desc val=""/>
  <dgm:catLst>
    <dgm:cat type="accent1" pri="11100"/>
  </dgm:catLst>
  <dgm:styleLbl name="node0">
    <dgm:fillClrLst meth="repeat">
      <a:schemeClr val="lt1"/>
    </dgm:fillClrLst>
    <dgm:linClrLst meth="repeat">
      <a:schemeClr val="accent1">
        <a:shade val="80000"/>
      </a:schemeClr>
    </dgm:linClrLst>
    <dgm:effectClrLst/>
    <dgm:txLinClrLst/>
    <dgm:txFillClrLst meth="repeat">
      <a:schemeClr val="dk1"/>
    </dgm:txFillClrLst>
    <dgm:txEffectClrLst/>
  </dgm:styleLbl>
  <dgm:styleLbl name="alignNode1">
    <dgm:fillClrLst meth="repeat">
      <a:schemeClr val="lt1"/>
    </dgm:fillClrLst>
    <dgm:linClrLst meth="repeat">
      <a:schemeClr val="accent1">
        <a:shade val="80000"/>
      </a:schemeClr>
    </dgm:linClrLst>
    <dgm:effectClrLst/>
    <dgm:txLinClrLst/>
    <dgm:txFillClrLst meth="repeat">
      <a:schemeClr val="dk1"/>
    </dgm:txFillClrLst>
    <dgm:txEffectClrLst/>
  </dgm:styleLbl>
  <dgm:styleLbl name="node1">
    <dgm:fillClrLst meth="repeat">
      <a:schemeClr val="lt1"/>
    </dgm:fillClrLst>
    <dgm:linClrLst meth="repeat">
      <a:schemeClr val="accent1">
        <a:shade val="80000"/>
      </a:schemeClr>
    </dgm:linClrLst>
    <dgm:effectClrLst/>
    <dgm:txLinClrLst/>
    <dgm:txFillClrLst meth="repeat">
      <a:schemeClr val="dk1"/>
    </dgm:txFillClrLst>
    <dgm:txEffectClrLst/>
  </dgm:styleLbl>
  <dgm:styleLbl name="lnNode1">
    <dgm:fillClrLst meth="repeat">
      <a:schemeClr val="lt1"/>
    </dgm:fillClrLst>
    <dgm:linClrLst meth="repeat">
      <a:schemeClr val="accent1">
        <a:shade val="80000"/>
      </a:schemeClr>
    </dgm:linClrLst>
    <dgm:effectClrLst/>
    <dgm:txLinClrLst/>
    <dgm:txFillClrLst meth="repeat">
      <a:schemeClr val="dk1"/>
    </dgm:txFillClrLst>
    <dgm:txEffectClrLst/>
  </dgm:styleLbl>
  <dgm:styleLbl name="vennNode1">
    <dgm:fillClrLst meth="repeat">
      <a:schemeClr val="lt1">
        <a:alpha val="50000"/>
      </a:schemeClr>
    </dgm:fillClrLst>
    <dgm:linClrLst meth="repeat">
      <a:schemeClr val="accent1">
        <a:shade val="80000"/>
      </a:schemeClr>
    </dgm:linClrLst>
    <dgm:effectClrLst/>
    <dgm:txLinClrLst/>
    <dgm:txFillClrLst/>
    <dgm:txEffectClrLst/>
  </dgm:styleLbl>
  <dgm:styleLbl name="node2">
    <dgm:fillClrLst meth="repeat">
      <a:schemeClr val="lt1"/>
    </dgm:fillClrLst>
    <dgm:linClrLst meth="repeat">
      <a:schemeClr val="accent1">
        <a:shade val="80000"/>
      </a:schemeClr>
    </dgm:linClrLst>
    <dgm:effectClrLst/>
    <dgm:txLinClrLst/>
    <dgm:txFillClrLst meth="repeat">
      <a:schemeClr val="dk1"/>
    </dgm:txFillClrLst>
    <dgm:txEffectClrLst/>
  </dgm:styleLbl>
  <dgm:styleLbl name="node3">
    <dgm:fillClrLst meth="repeat">
      <a:schemeClr val="lt1"/>
    </dgm:fillClrLst>
    <dgm:linClrLst meth="repeat">
      <a:schemeClr val="accent1">
        <a:shade val="80000"/>
      </a:schemeClr>
    </dgm:linClrLst>
    <dgm:effectClrLst/>
    <dgm:txLinClrLst/>
    <dgm:txFillClrLst meth="repeat">
      <a:schemeClr val="dk1"/>
    </dgm:txFillClrLst>
    <dgm:txEffectClrLst/>
  </dgm:styleLbl>
  <dgm:styleLbl name="node4">
    <dgm:fillClrLst meth="repeat">
      <a:schemeClr val="lt1"/>
    </dgm:fillClrLst>
    <dgm:linClrLst meth="repeat">
      <a:schemeClr val="accent1">
        <a:shade val="80000"/>
      </a:schemeClr>
    </dgm:linClrLst>
    <dgm:effectClrLst/>
    <dgm:txLinClrLst/>
    <dgm:txFillClrLst meth="repeat">
      <a:schemeClr val="dk1"/>
    </dgm:txFillClrLst>
    <dgm:txEffectClrLst/>
  </dgm:styleLbl>
  <dgm:styleLbl name="fgImgPlace1">
    <dgm:fillClrLst meth="repeat">
      <a:schemeClr val="accent1">
        <a:tint val="40000"/>
      </a:schemeClr>
    </dgm:fillClrLst>
    <dgm:linClrLst meth="repeat">
      <a:schemeClr val="accent1">
        <a:shade val="80000"/>
      </a:schemeClr>
    </dgm:linClrLst>
    <dgm:effectClrLst/>
    <dgm:txLinClrLst/>
    <dgm:txFillClrLst meth="repeat">
      <a:schemeClr val="lt1"/>
    </dgm:txFillClrLst>
    <dgm:txEffectClrLst/>
  </dgm:styleLbl>
  <dgm:styleLbl name="alignImgPlace1">
    <dgm:fillClrLst meth="repeat">
      <a:schemeClr val="accent1">
        <a:tint val="40000"/>
      </a:schemeClr>
    </dgm:fillClrLst>
    <dgm:linClrLst meth="repeat">
      <a:schemeClr val="accent1">
        <a:shade val="80000"/>
      </a:schemeClr>
    </dgm:linClrLst>
    <dgm:effectClrLst/>
    <dgm:txLinClrLst/>
    <dgm:txFillClrLst meth="repeat">
      <a:schemeClr val="lt1"/>
    </dgm:txFillClrLst>
    <dgm:txEffectClrLst/>
  </dgm:styleLbl>
  <dgm:styleLbl name="bgImgPlace1">
    <dgm:fillClrLst meth="repeat">
      <a:schemeClr val="accent1">
        <a:tint val="40000"/>
      </a:schemeClr>
    </dgm:fillClrLst>
    <dgm:linClrLst meth="repeat">
      <a:schemeClr val="accent1">
        <a:shade val="80000"/>
      </a:schemeClr>
    </dgm:linClrLst>
    <dgm:effectClrLst/>
    <dgm:txLinClrLst/>
    <dgm:txFillClrLst meth="repeat">
      <a:schemeClr val="lt1"/>
    </dgm:txFillClrLst>
    <dgm:txEffectClrLst/>
  </dgm:styleLbl>
  <dgm:styleLbl name="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 meth="repeat">
      <a:schemeClr val="dk1"/>
    </dgm:txFillClrLst>
    <dgm:txEffectClrLst/>
  </dgm:styleLbl>
  <dgm:styleLbl name="fg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 meth="repeat">
      <a:schemeClr val="dk1"/>
    </dgm:txFillClrLst>
    <dgm:txEffectClrLst/>
  </dgm:styleLbl>
  <dgm:styleLbl name="bg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 meth="repeat">
      <a:schemeClr val="dk1"/>
    </dgm:txFillClrLst>
    <dgm:txEffectClrLst/>
  </dgm:styleLbl>
  <dgm:styleLbl name="sibTrans1D1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tx1"/>
    </dgm:txFillClrLst>
    <dgm:txEffectClrLst/>
  </dgm:styleLbl>
  <dgm:styleLbl name="callout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tx1"/>
    </dgm:txFillClrLst>
    <dgm:txEffectClrLst/>
  </dgm:styleLbl>
  <dgm:styleLbl name="asst0">
    <dgm:fillClrLst meth="repeat">
      <a:schemeClr val="lt1"/>
    </dgm:fillClrLst>
    <dgm:linClrLst meth="repeat">
      <a:schemeClr val="accent1">
        <a:shade val="80000"/>
      </a:schemeClr>
    </dgm:linClrLst>
    <dgm:effectClrLst/>
    <dgm:txLinClrLst/>
    <dgm:txFillClrLst meth="repeat">
      <a:schemeClr val="dk1"/>
    </dgm:txFillClrLst>
    <dgm:txEffectClrLst/>
  </dgm:styleLbl>
  <dgm:styleLbl name="asst1">
    <dgm:fillClrLst meth="repeat">
      <a:schemeClr val="lt1"/>
    </dgm:fillClrLst>
    <dgm:linClrLst meth="repeat">
      <a:schemeClr val="accent1">
        <a:shade val="80000"/>
      </a:schemeClr>
    </dgm:linClrLst>
    <dgm:effectClrLst/>
    <dgm:txLinClrLst/>
    <dgm:txFillClrLst meth="repeat">
      <a:schemeClr val="dk1"/>
    </dgm:txFillClrLst>
    <dgm:txEffectClrLst/>
  </dgm:styleLbl>
  <dgm:styleLbl name="asst2">
    <dgm:fillClrLst meth="repeat">
      <a:schemeClr val="lt1"/>
    </dgm:fillClrLst>
    <dgm:linClrLst meth="repeat">
      <a:schemeClr val="accent1">
        <a:shade val="80000"/>
      </a:schemeClr>
    </dgm:linClrLst>
    <dgm:effectClrLst/>
    <dgm:txLinClrLst/>
    <dgm:txFillClrLst meth="repeat">
      <a:schemeClr val="dk1"/>
    </dgm:txFillClrLst>
    <dgm:txEffectClrLst/>
  </dgm:styleLbl>
  <dgm:styleLbl name="asst3">
    <dgm:fillClrLst meth="repeat">
      <a:schemeClr val="lt1"/>
    </dgm:fillClrLst>
    <dgm:linClrLst meth="repeat">
      <a:schemeClr val="accent1">
        <a:shade val="80000"/>
      </a:schemeClr>
    </dgm:linClrLst>
    <dgm:effectClrLst/>
    <dgm:txLinClrLst/>
    <dgm:txFillClrLst meth="repeat">
      <a:schemeClr val="dk1"/>
    </dgm:txFillClrLst>
    <dgm:txEffectClrLst/>
  </dgm:styleLbl>
  <dgm:styleLbl name="asst4">
    <dgm:fillClrLst meth="repeat">
      <a:schemeClr val="lt1"/>
    </dgm:fillClrLst>
    <dgm:linClrLst meth="repeat">
      <a:schemeClr val="accent1">
        <a:shade val="80000"/>
      </a:schemeClr>
    </dgm:linClrLst>
    <dgm:effectClrLst/>
    <dgm:txLinClrLst/>
    <dgm:txFillClrLst meth="repeat">
      <a:schemeClr val="dk1"/>
    </dgm:txFillClrLst>
    <dgm:txEffectClrLst/>
  </dgm:styleLbl>
  <dgm:styleLbl name="parCh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parChTrans2D2">
    <dgm:fillClrLst meth="repeat">
      <a:schemeClr val="accent1"/>
    </dgm:fillClrLst>
    <dgm:linClrLst meth="repeat">
      <a:schemeClr val="accent1"/>
    </dgm:linClrLst>
    <dgm:effectClrLst/>
    <dgm:txLinClrLst/>
    <dgm:txFillClrLst/>
    <dgm:txEffectClrLst/>
  </dgm:styleLbl>
  <dgm:styleLbl name="parChTrans2D3">
    <dgm:fillClrLst meth="repeat">
      <a:schemeClr val="accent1"/>
    </dgm:fillClrLst>
    <dgm:linClrLst meth="repeat">
      <a:schemeClr val="accent1"/>
    </dgm:linClrLst>
    <dgm:effectClrLst/>
    <dgm:txLinClrLst/>
    <dgm:txFillClrLst/>
    <dgm:txEffectClrLst/>
  </dgm:styleLbl>
  <dgm:styleLbl name="parChTrans2D4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1D1">
    <dgm:fillClrLst meth="repeat">
      <a:schemeClr val="accent1"/>
    </dgm:fillClrLst>
    <dgm:linClrLst meth="repeat">
      <a:schemeClr val="accent1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2">
    <dgm:fillClrLst meth="repeat">
      <a:schemeClr val="accent1"/>
    </dgm:fillClrLst>
    <dgm:linClrLst meth="repeat">
      <a:schemeClr val="accent1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3">
    <dgm:fillClrLst meth="repeat">
      <a:schemeClr val="accent1"/>
    </dgm:fillClrLst>
    <dgm:linClrLst meth="repeat">
      <a:schemeClr val="accent1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parChTrans1D4">
    <dgm:fillClrLst meth="repeat">
      <a:schemeClr val="accent1"/>
    </dgm:fillClrLst>
    <dgm:linClrLst meth="repeat">
      <a:schemeClr val="accent1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fgAcc1">
    <dgm:fillClrLst meth="repeat">
      <a:schemeClr val="accent1">
        <a:alpha val="90000"/>
        <a:tint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conFgAcc1">
    <dgm:fillClrLst meth="repeat">
      <a:schemeClr val="accent1">
        <a:alpha val="90000"/>
        <a:tint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alignAcc1">
    <dgm:fillClrLst meth="repeat">
      <a:schemeClr val="accent1">
        <a:alpha val="90000"/>
        <a:tint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trAlignAcc1">
    <dgm:fillClrLst meth="repeat">
      <a:schemeClr val="accent1">
        <a:alpha val="40000"/>
        <a:tint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Acc1">
    <dgm:fillClrLst meth="repeat">
      <a:schemeClr val="accent1">
        <a:alpha val="90000"/>
        <a:tint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Fg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Align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Bg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FollowNode1">
    <dgm:fillClrLst meth="repeat">
      <a:schemeClr val="lt1">
        <a:alpha val="90000"/>
        <a:tint val="40000"/>
      </a:schemeClr>
    </dgm:fillClrLst>
    <dgm:linClrLst meth="repeat">
      <a:schemeClr val="accent1">
        <a:alpha val="90000"/>
      </a:schemeClr>
    </dgm:linClrLst>
    <dgm:effectClrLst/>
    <dgm:txLinClrLst/>
    <dgm:txFillClrLst meth="repeat">
      <a:schemeClr val="dk1"/>
    </dgm:txFillClrLst>
    <dgm:txEffectClrLst/>
  </dgm:styleLbl>
  <dgm:styleLbl name="alignAccFollowNode1">
    <dgm:fillClrLst meth="repeat">
      <a:schemeClr val="lt1">
        <a:alpha val="90000"/>
        <a:tint val="40000"/>
      </a:schemeClr>
    </dgm:fillClrLst>
    <dgm:linClrLst meth="repeat">
      <a:schemeClr val="accent1">
        <a:alpha val="90000"/>
      </a:schemeClr>
    </dgm:linClrLst>
    <dgm:effectClrLst/>
    <dgm:txLinClrLst/>
    <dgm:txFillClrLst meth="repeat">
      <a:schemeClr val="dk1"/>
    </dgm:txFillClrLst>
    <dgm:txEffectClrLst/>
  </dgm:styleLbl>
  <dgm:styleLbl name="bgAccFollowNode1">
    <dgm:fillClrLst meth="repeat">
      <a:schemeClr val="lt1">
        <a:alpha val="90000"/>
        <a:tint val="40000"/>
      </a:schemeClr>
    </dgm:fillClrLst>
    <dgm:linClrLst meth="repeat">
      <a:schemeClr val="accent1">
        <a:alpha val="90000"/>
      </a:schemeClr>
    </dgm:linClrLst>
    <dgm:effectClrLst/>
    <dgm:txLinClrLst/>
    <dgm:txFillClrLst meth="repeat">
      <a:schemeClr val="dk1"/>
    </dgm:txFillClrLst>
    <dgm:txEffectClrLst/>
  </dgm:styleLbl>
  <dgm:styleLbl name="fgAcc0">
    <dgm:fillClrLst meth="repeat">
      <a:schemeClr val="accent1">
        <a:alpha val="90000"/>
        <a:tint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2">
    <dgm:fillClrLst meth="repeat">
      <a:schemeClr val="accent1">
        <a:alpha val="90000"/>
        <a:tint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3">
    <dgm:fillClrLst meth="repeat">
      <a:schemeClr val="accent1">
        <a:alpha val="90000"/>
        <a:tint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4">
    <dgm:fillClrLst meth="repeat">
      <a:schemeClr val="accent1">
        <a:alpha val="90000"/>
        <a:tint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Shp">
    <dgm:fillClrLst meth="repeat">
      <a:schemeClr val="accent1">
        <a:tint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dkBgShp">
    <dgm:fillClrLst meth="repeat">
      <a:schemeClr val="accent1">
        <a:shade val="80000"/>
      </a:schemeClr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trBgShp">
    <dgm:fillClrLst meth="repeat">
      <a:schemeClr val="accent1">
        <a:tint val="50000"/>
        <a:alpha val="40000"/>
      </a:schemeClr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fgShp">
    <dgm:fillClrLst meth="repeat">
      <a:schemeClr val="accent1">
        <a:tint val="60000"/>
      </a:schemeClr>
    </dgm:fillClrLst>
    <dgm:linClrLst meth="repeat">
      <a:schemeClr val="lt1"/>
    </dgm:linClrLst>
    <dgm:effectClrLst/>
    <dgm:txLinClrLst/>
    <dgm:txFillClrLst meth="repeat">
      <a:schemeClr val="dk1"/>
    </dgm:txFillClrLst>
    <dgm:txEffectClrLst/>
  </dgm:styleLbl>
  <dgm:styleLbl name="revTx">
    <dgm:fillClrLst meth="repeat">
      <a:schemeClr val="lt1">
        <a:alpha val="0"/>
      </a:schemeClr>
    </dgm:fillClrLst>
    <dgm:linClrLst meth="repeat">
      <a:schemeClr val="dk1">
        <a:alpha val="0"/>
      </a:schemeClr>
    </dgm:linClrLst>
    <dgm:effectClrLst/>
    <dgm:txLinClrLst/>
    <dgm:txFillClrLst meth="repeat">
      <a:schemeClr val="tx1"/>
    </dgm:txFillClrLst>
    <dgm:txEffectClrLst/>
  </dgm:styleLbl>
</dgm:colorsDef>
</file>

<file path=ppt/diagrams/data1.xml><?xml version="1.0" encoding="utf-8"?>
<dgm:dataModel xmlns:dgm="http://schemas.openxmlformats.org/drawingml/2006/diagram" xmlns:a="http://schemas.openxmlformats.org/drawingml/2006/main">
  <dgm:ptLst>
    <dgm:pt modelId="{FD357713-9F51-4760-AAE1-6C8EBB27E8AF}" type="doc">
      <dgm:prSet loTypeId="urn:microsoft.com/office/officeart/2005/8/layout/StepDownProcess" loCatId="process" qsTypeId="urn:microsoft.com/office/officeart/2005/8/quickstyle/simple1" qsCatId="simple" csTypeId="urn:microsoft.com/office/officeart/2005/8/colors/accent1_1" csCatId="accent1" phldr="1"/>
      <dgm:spPr/>
      <dgm:t>
        <a:bodyPr/>
        <a:lstStyle/>
        <a:p>
          <a:endParaRPr lang="fr-FR"/>
        </a:p>
      </dgm:t>
    </dgm:pt>
    <dgm:pt modelId="{507BBD5B-60B7-4830-ACE4-A36E12ADD4D3}">
      <dgm:prSet phldrT="[Texte]"/>
      <dgm:spPr/>
      <dgm:t>
        <a:bodyPr/>
        <a:lstStyle/>
        <a:p>
          <a:r>
            <a:rPr lang="en-US" dirty="0"/>
            <a:t>23 steps </a:t>
          </a:r>
        </a:p>
        <a:p>
          <a:r>
            <a:rPr lang="en-US" dirty="0"/>
            <a:t>0.2%</a:t>
          </a:r>
          <a:endParaRPr lang="fr-FR" dirty="0"/>
        </a:p>
      </dgm:t>
    </dgm:pt>
    <dgm:pt modelId="{83F36684-0E2C-4AB2-97F0-BC645C1A14EE}" type="parTrans" cxnId="{A2BE7773-AB68-4A9D-B5A4-5C655D83E6A6}">
      <dgm:prSet/>
      <dgm:spPr/>
      <dgm:t>
        <a:bodyPr/>
        <a:lstStyle/>
        <a:p>
          <a:endParaRPr lang="fr-FR"/>
        </a:p>
      </dgm:t>
    </dgm:pt>
    <dgm:pt modelId="{06F651E5-681E-4770-B5EE-B29D78C1B6C5}" type="sibTrans" cxnId="{A2BE7773-AB68-4A9D-B5A4-5C655D83E6A6}">
      <dgm:prSet/>
      <dgm:spPr/>
      <dgm:t>
        <a:bodyPr/>
        <a:lstStyle/>
        <a:p>
          <a:endParaRPr lang="fr-FR"/>
        </a:p>
      </dgm:t>
    </dgm:pt>
    <dgm:pt modelId="{D0761EB7-FF73-4AE2-A703-E4DA839CCB7B}">
      <dgm:prSet phldrT="[Texte]"/>
      <dgm:spPr/>
      <dgm:t>
        <a:bodyPr/>
        <a:lstStyle/>
        <a:p>
          <a:r>
            <a:rPr lang="en-US" b="1" dirty="0"/>
            <a:t>Smith 1985</a:t>
          </a:r>
          <a:endParaRPr lang="fr-FR" dirty="0"/>
        </a:p>
      </dgm:t>
    </dgm:pt>
    <dgm:pt modelId="{C972A4B4-6F9C-4B59-A021-C48CE4656CCE}" type="parTrans" cxnId="{D42003FE-3B22-480A-B3D9-D21175666797}">
      <dgm:prSet/>
      <dgm:spPr/>
      <dgm:t>
        <a:bodyPr/>
        <a:lstStyle/>
        <a:p>
          <a:endParaRPr lang="fr-FR"/>
        </a:p>
      </dgm:t>
    </dgm:pt>
    <dgm:pt modelId="{244ABC78-8833-4906-BD3F-CE00101B583F}" type="sibTrans" cxnId="{D42003FE-3B22-480A-B3D9-D21175666797}">
      <dgm:prSet/>
      <dgm:spPr/>
      <dgm:t>
        <a:bodyPr/>
        <a:lstStyle/>
        <a:p>
          <a:endParaRPr lang="fr-FR"/>
        </a:p>
      </dgm:t>
    </dgm:pt>
    <dgm:pt modelId="{E5F56A1F-98EA-4FC5-89CD-028AA9ADE48C}">
      <dgm:prSet phldrT="[Texte]"/>
      <dgm:spPr/>
      <dgm:t>
        <a:bodyPr/>
        <a:lstStyle/>
        <a:p>
          <a:r>
            <a:rPr lang="en-US" dirty="0"/>
            <a:t>28 steps</a:t>
          </a:r>
        </a:p>
        <a:p>
          <a:r>
            <a:rPr lang="en-US" dirty="0"/>
            <a:t>0.4%</a:t>
          </a:r>
          <a:endParaRPr lang="fr-FR" dirty="0"/>
        </a:p>
      </dgm:t>
    </dgm:pt>
    <dgm:pt modelId="{A610885A-42FF-40C9-8AA4-642298525521}" type="parTrans" cxnId="{2D85DDC1-1BC3-45FA-9D05-B6A6CC745F06}">
      <dgm:prSet/>
      <dgm:spPr/>
      <dgm:t>
        <a:bodyPr/>
        <a:lstStyle/>
        <a:p>
          <a:endParaRPr lang="fr-FR"/>
        </a:p>
      </dgm:t>
    </dgm:pt>
    <dgm:pt modelId="{712EED95-20B0-4F08-88C2-782F8986C5B4}" type="sibTrans" cxnId="{2D85DDC1-1BC3-45FA-9D05-B6A6CC745F06}">
      <dgm:prSet/>
      <dgm:spPr/>
      <dgm:t>
        <a:bodyPr/>
        <a:lstStyle/>
        <a:p>
          <a:endParaRPr lang="fr-FR"/>
        </a:p>
      </dgm:t>
    </dgm:pt>
    <dgm:pt modelId="{3E14FA5C-929E-4418-ABC9-4965340153C8}">
      <dgm:prSet phldrT="[Texte]"/>
      <dgm:spPr/>
      <dgm:t>
        <a:bodyPr/>
        <a:lstStyle/>
        <a:p>
          <a:r>
            <a:rPr lang="en-US" b="1" dirty="0"/>
            <a:t>Johnson 2015</a:t>
          </a:r>
          <a:endParaRPr lang="fr-FR" dirty="0"/>
        </a:p>
      </dgm:t>
    </dgm:pt>
    <dgm:pt modelId="{68F68667-AC25-439E-99C2-22B6D3CC64C8}" type="parTrans" cxnId="{9917E063-0CEC-4635-AA78-914E8E33477D}">
      <dgm:prSet/>
      <dgm:spPr/>
      <dgm:t>
        <a:bodyPr/>
        <a:lstStyle/>
        <a:p>
          <a:endParaRPr lang="fr-FR"/>
        </a:p>
      </dgm:t>
    </dgm:pt>
    <dgm:pt modelId="{8848E5FA-11E1-4FCD-9703-3A5E8780E4C8}" type="sibTrans" cxnId="{9917E063-0CEC-4635-AA78-914E8E33477D}">
      <dgm:prSet/>
      <dgm:spPr/>
      <dgm:t>
        <a:bodyPr/>
        <a:lstStyle/>
        <a:p>
          <a:endParaRPr lang="fr-FR"/>
        </a:p>
      </dgm:t>
    </dgm:pt>
    <dgm:pt modelId="{9687FD7D-F95B-4C87-8E33-553AE914E433}">
      <dgm:prSet phldrT="[Texte]"/>
      <dgm:spPr/>
      <dgm:t>
        <a:bodyPr/>
        <a:lstStyle/>
        <a:p>
          <a:r>
            <a:rPr lang="en-US" dirty="0"/>
            <a:t>9 steps </a:t>
          </a:r>
        </a:p>
        <a:p>
          <a:r>
            <a:rPr lang="en-US" dirty="0"/>
            <a:t>1%</a:t>
          </a:r>
          <a:endParaRPr lang="fr-FR" dirty="0"/>
        </a:p>
      </dgm:t>
    </dgm:pt>
    <dgm:pt modelId="{F61C9AFA-D2E6-4264-B716-F7D9B34897DB}" type="parTrans" cxnId="{4F13A805-57AC-4ED7-88B2-989573C47178}">
      <dgm:prSet/>
      <dgm:spPr/>
      <dgm:t>
        <a:bodyPr/>
        <a:lstStyle/>
        <a:p>
          <a:endParaRPr lang="fr-FR"/>
        </a:p>
      </dgm:t>
    </dgm:pt>
    <dgm:pt modelId="{109C4D88-F06E-4B54-B96C-CF3092FAD76A}" type="sibTrans" cxnId="{4F13A805-57AC-4ED7-88B2-989573C47178}">
      <dgm:prSet/>
      <dgm:spPr/>
      <dgm:t>
        <a:bodyPr/>
        <a:lstStyle/>
        <a:p>
          <a:endParaRPr lang="fr-FR"/>
        </a:p>
      </dgm:t>
    </dgm:pt>
    <dgm:pt modelId="{CB2F4E1F-AA6C-4A51-ADEF-573CB67E0A80}">
      <dgm:prSet phldrT="[Texte]"/>
      <dgm:spPr/>
      <dgm:t>
        <a:bodyPr/>
        <a:lstStyle/>
        <a:p>
          <a:r>
            <a:rPr lang="en-US" b="1" dirty="0"/>
            <a:t>Newhouse 2019</a:t>
          </a:r>
          <a:endParaRPr lang="fr-FR" dirty="0"/>
        </a:p>
      </dgm:t>
    </dgm:pt>
    <dgm:pt modelId="{E85CABBB-9FC8-433D-8BA0-9487D98F7E87}" type="parTrans" cxnId="{002FF3B7-8252-4561-8BA5-D59508215094}">
      <dgm:prSet/>
      <dgm:spPr/>
      <dgm:t>
        <a:bodyPr/>
        <a:lstStyle/>
        <a:p>
          <a:endParaRPr lang="fr-FR"/>
        </a:p>
      </dgm:t>
    </dgm:pt>
    <dgm:pt modelId="{D68BB9C2-0001-41E6-8A67-2EF00A6E18A4}" type="sibTrans" cxnId="{002FF3B7-8252-4561-8BA5-D59508215094}">
      <dgm:prSet/>
      <dgm:spPr/>
      <dgm:t>
        <a:bodyPr/>
        <a:lstStyle/>
        <a:p>
          <a:endParaRPr lang="fr-FR"/>
        </a:p>
      </dgm:t>
    </dgm:pt>
    <dgm:pt modelId="{ED11BD55-101C-4CD5-8012-F16AF42979FD}" type="pres">
      <dgm:prSet presAssocID="{FD357713-9F51-4760-AAE1-6C8EBB27E8AF}" presName="rootnode" presStyleCnt="0">
        <dgm:presLayoutVars>
          <dgm:chMax/>
          <dgm:chPref/>
          <dgm:dir/>
          <dgm:animLvl val="lvl"/>
        </dgm:presLayoutVars>
      </dgm:prSet>
      <dgm:spPr/>
    </dgm:pt>
    <dgm:pt modelId="{715B2197-F386-4E6D-97E6-C8BC0B75362B}" type="pres">
      <dgm:prSet presAssocID="{507BBD5B-60B7-4830-ACE4-A36E12ADD4D3}" presName="composite" presStyleCnt="0"/>
      <dgm:spPr/>
    </dgm:pt>
    <dgm:pt modelId="{70B225D8-2C5A-4895-9694-16220E308400}" type="pres">
      <dgm:prSet presAssocID="{507BBD5B-60B7-4830-ACE4-A36E12ADD4D3}" presName="bentUpArrow1" presStyleLbl="alignImgPlace1" presStyleIdx="0" presStyleCnt="2"/>
      <dgm:spPr/>
    </dgm:pt>
    <dgm:pt modelId="{0D108A71-18C6-4E6F-82BC-BC0FE8B0C715}" type="pres">
      <dgm:prSet presAssocID="{507BBD5B-60B7-4830-ACE4-A36E12ADD4D3}" presName="ParentText" presStyleLbl="node1" presStyleIdx="0" presStyleCnt="3">
        <dgm:presLayoutVars>
          <dgm:chMax val="1"/>
          <dgm:chPref val="1"/>
          <dgm:bulletEnabled val="1"/>
        </dgm:presLayoutVars>
      </dgm:prSet>
      <dgm:spPr/>
    </dgm:pt>
    <dgm:pt modelId="{7848897F-9759-4697-9F98-0ABCB1139FF1}" type="pres">
      <dgm:prSet presAssocID="{507BBD5B-60B7-4830-ACE4-A36E12ADD4D3}" presName="ChildText" presStyleLbl="revTx" presStyleIdx="0" presStyleCnt="3">
        <dgm:presLayoutVars>
          <dgm:chMax val="0"/>
          <dgm:chPref val="0"/>
          <dgm:bulletEnabled val="1"/>
        </dgm:presLayoutVars>
      </dgm:prSet>
      <dgm:spPr/>
    </dgm:pt>
    <dgm:pt modelId="{6307BE6A-F63A-4C32-9C08-41DD97BB01D2}" type="pres">
      <dgm:prSet presAssocID="{06F651E5-681E-4770-B5EE-B29D78C1B6C5}" presName="sibTrans" presStyleCnt="0"/>
      <dgm:spPr/>
    </dgm:pt>
    <dgm:pt modelId="{58FBE31B-F010-44AC-A437-1A2E141EB20C}" type="pres">
      <dgm:prSet presAssocID="{E5F56A1F-98EA-4FC5-89CD-028AA9ADE48C}" presName="composite" presStyleCnt="0"/>
      <dgm:spPr/>
    </dgm:pt>
    <dgm:pt modelId="{1F8C2039-7819-4CB6-9338-D6654418823B}" type="pres">
      <dgm:prSet presAssocID="{E5F56A1F-98EA-4FC5-89CD-028AA9ADE48C}" presName="bentUpArrow1" presStyleLbl="alignImgPlace1" presStyleIdx="1" presStyleCnt="2"/>
      <dgm:spPr/>
    </dgm:pt>
    <dgm:pt modelId="{53737694-FF27-491A-8636-61420B9C97A0}" type="pres">
      <dgm:prSet presAssocID="{E5F56A1F-98EA-4FC5-89CD-028AA9ADE48C}" presName="ParentText" presStyleLbl="node1" presStyleIdx="1" presStyleCnt="3">
        <dgm:presLayoutVars>
          <dgm:chMax val="1"/>
          <dgm:chPref val="1"/>
          <dgm:bulletEnabled val="1"/>
        </dgm:presLayoutVars>
      </dgm:prSet>
      <dgm:spPr/>
    </dgm:pt>
    <dgm:pt modelId="{13EB521B-8B5A-4BAF-926A-E6E2F3320161}" type="pres">
      <dgm:prSet presAssocID="{E5F56A1F-98EA-4FC5-89CD-028AA9ADE48C}" presName="ChildText" presStyleLbl="revTx" presStyleIdx="1" presStyleCnt="3">
        <dgm:presLayoutVars>
          <dgm:chMax val="0"/>
          <dgm:chPref val="0"/>
          <dgm:bulletEnabled val="1"/>
        </dgm:presLayoutVars>
      </dgm:prSet>
      <dgm:spPr/>
    </dgm:pt>
    <dgm:pt modelId="{A7D48E9C-1A23-4BFB-8444-A87FA8AE12BE}" type="pres">
      <dgm:prSet presAssocID="{712EED95-20B0-4F08-88C2-782F8986C5B4}" presName="sibTrans" presStyleCnt="0"/>
      <dgm:spPr/>
    </dgm:pt>
    <dgm:pt modelId="{91DF7C66-F247-4228-9ADA-652204D23FFA}" type="pres">
      <dgm:prSet presAssocID="{9687FD7D-F95B-4C87-8E33-553AE914E433}" presName="composite" presStyleCnt="0"/>
      <dgm:spPr/>
    </dgm:pt>
    <dgm:pt modelId="{6B858FA9-0B32-4B79-8268-BAFA7F95A8C8}" type="pres">
      <dgm:prSet presAssocID="{9687FD7D-F95B-4C87-8E33-553AE914E433}" presName="ParentText" presStyleLbl="node1" presStyleIdx="2" presStyleCnt="3">
        <dgm:presLayoutVars>
          <dgm:chMax val="1"/>
          <dgm:chPref val="1"/>
          <dgm:bulletEnabled val="1"/>
        </dgm:presLayoutVars>
      </dgm:prSet>
      <dgm:spPr/>
    </dgm:pt>
    <dgm:pt modelId="{ECBA2481-C5EA-44BD-991A-18C76CA8572D}" type="pres">
      <dgm:prSet presAssocID="{9687FD7D-F95B-4C87-8E33-553AE914E433}" presName="FinalChildText" presStyleLbl="revTx" presStyleIdx="2" presStyleCnt="3">
        <dgm:presLayoutVars>
          <dgm:chMax val="0"/>
          <dgm:chPref val="0"/>
          <dgm:bulletEnabled val="1"/>
        </dgm:presLayoutVars>
      </dgm:prSet>
      <dgm:spPr/>
    </dgm:pt>
  </dgm:ptLst>
  <dgm:cxnLst>
    <dgm:cxn modelId="{4F13A805-57AC-4ED7-88B2-989573C47178}" srcId="{FD357713-9F51-4760-AAE1-6C8EBB27E8AF}" destId="{9687FD7D-F95B-4C87-8E33-553AE914E433}" srcOrd="2" destOrd="0" parTransId="{F61C9AFA-D2E6-4264-B716-F7D9B34897DB}" sibTransId="{109C4D88-F06E-4B54-B96C-CF3092FAD76A}"/>
    <dgm:cxn modelId="{07C9DA2C-6430-4965-AAF6-6CF46649881E}" type="presOf" srcId="{CB2F4E1F-AA6C-4A51-ADEF-573CB67E0A80}" destId="{ECBA2481-C5EA-44BD-991A-18C76CA8572D}" srcOrd="0" destOrd="0" presId="urn:microsoft.com/office/officeart/2005/8/layout/StepDownProcess"/>
    <dgm:cxn modelId="{9917E063-0CEC-4635-AA78-914E8E33477D}" srcId="{E5F56A1F-98EA-4FC5-89CD-028AA9ADE48C}" destId="{3E14FA5C-929E-4418-ABC9-4965340153C8}" srcOrd="0" destOrd="0" parTransId="{68F68667-AC25-439E-99C2-22B6D3CC64C8}" sibTransId="{8848E5FA-11E1-4FCD-9703-3A5E8780E4C8}"/>
    <dgm:cxn modelId="{A2BE7773-AB68-4A9D-B5A4-5C655D83E6A6}" srcId="{FD357713-9F51-4760-AAE1-6C8EBB27E8AF}" destId="{507BBD5B-60B7-4830-ACE4-A36E12ADD4D3}" srcOrd="0" destOrd="0" parTransId="{83F36684-0E2C-4AB2-97F0-BC645C1A14EE}" sibTransId="{06F651E5-681E-4770-B5EE-B29D78C1B6C5}"/>
    <dgm:cxn modelId="{704ADA53-9EBF-4459-9935-4676DED6E574}" type="presOf" srcId="{E5F56A1F-98EA-4FC5-89CD-028AA9ADE48C}" destId="{53737694-FF27-491A-8636-61420B9C97A0}" srcOrd="0" destOrd="0" presId="urn:microsoft.com/office/officeart/2005/8/layout/StepDownProcess"/>
    <dgm:cxn modelId="{7BB97294-4D65-4E3D-BBE1-ECE36B6EC677}" type="presOf" srcId="{9687FD7D-F95B-4C87-8E33-553AE914E433}" destId="{6B858FA9-0B32-4B79-8268-BAFA7F95A8C8}" srcOrd="0" destOrd="0" presId="urn:microsoft.com/office/officeart/2005/8/layout/StepDownProcess"/>
    <dgm:cxn modelId="{C53A28A4-4C81-48C0-86FD-C19E46D78E23}" type="presOf" srcId="{507BBD5B-60B7-4830-ACE4-A36E12ADD4D3}" destId="{0D108A71-18C6-4E6F-82BC-BC0FE8B0C715}" srcOrd="0" destOrd="0" presId="urn:microsoft.com/office/officeart/2005/8/layout/StepDownProcess"/>
    <dgm:cxn modelId="{002FF3B7-8252-4561-8BA5-D59508215094}" srcId="{9687FD7D-F95B-4C87-8E33-553AE914E433}" destId="{CB2F4E1F-AA6C-4A51-ADEF-573CB67E0A80}" srcOrd="0" destOrd="0" parTransId="{E85CABBB-9FC8-433D-8BA0-9487D98F7E87}" sibTransId="{D68BB9C2-0001-41E6-8A67-2EF00A6E18A4}"/>
    <dgm:cxn modelId="{2D85DDC1-1BC3-45FA-9D05-B6A6CC745F06}" srcId="{FD357713-9F51-4760-AAE1-6C8EBB27E8AF}" destId="{E5F56A1F-98EA-4FC5-89CD-028AA9ADE48C}" srcOrd="1" destOrd="0" parTransId="{A610885A-42FF-40C9-8AA4-642298525521}" sibTransId="{712EED95-20B0-4F08-88C2-782F8986C5B4}"/>
    <dgm:cxn modelId="{98690BD3-8E54-48A9-B9E0-0B2B14C591BD}" type="presOf" srcId="{D0761EB7-FF73-4AE2-A703-E4DA839CCB7B}" destId="{7848897F-9759-4697-9F98-0ABCB1139FF1}" srcOrd="0" destOrd="0" presId="urn:microsoft.com/office/officeart/2005/8/layout/StepDownProcess"/>
    <dgm:cxn modelId="{905232DA-AC53-444F-AAA7-9D47F06A159C}" type="presOf" srcId="{3E14FA5C-929E-4418-ABC9-4965340153C8}" destId="{13EB521B-8B5A-4BAF-926A-E6E2F3320161}" srcOrd="0" destOrd="0" presId="urn:microsoft.com/office/officeart/2005/8/layout/StepDownProcess"/>
    <dgm:cxn modelId="{8CB3DDEC-E0B2-4444-AE87-7DB289066707}" type="presOf" srcId="{FD357713-9F51-4760-AAE1-6C8EBB27E8AF}" destId="{ED11BD55-101C-4CD5-8012-F16AF42979FD}" srcOrd="0" destOrd="0" presId="urn:microsoft.com/office/officeart/2005/8/layout/StepDownProcess"/>
    <dgm:cxn modelId="{D42003FE-3B22-480A-B3D9-D21175666797}" srcId="{507BBD5B-60B7-4830-ACE4-A36E12ADD4D3}" destId="{D0761EB7-FF73-4AE2-A703-E4DA839CCB7B}" srcOrd="0" destOrd="0" parTransId="{C972A4B4-6F9C-4B59-A021-C48CE4656CCE}" sibTransId="{244ABC78-8833-4906-BD3F-CE00101B583F}"/>
    <dgm:cxn modelId="{F166DC50-A890-454D-A533-8B8A16281B08}" type="presParOf" srcId="{ED11BD55-101C-4CD5-8012-F16AF42979FD}" destId="{715B2197-F386-4E6D-97E6-C8BC0B75362B}" srcOrd="0" destOrd="0" presId="urn:microsoft.com/office/officeart/2005/8/layout/StepDownProcess"/>
    <dgm:cxn modelId="{160D930D-7E0B-44FA-96E9-AC4D75DAF4D3}" type="presParOf" srcId="{715B2197-F386-4E6D-97E6-C8BC0B75362B}" destId="{70B225D8-2C5A-4895-9694-16220E308400}" srcOrd="0" destOrd="0" presId="urn:microsoft.com/office/officeart/2005/8/layout/StepDownProcess"/>
    <dgm:cxn modelId="{43541AC8-EB98-417C-82CB-FC26DC6855A7}" type="presParOf" srcId="{715B2197-F386-4E6D-97E6-C8BC0B75362B}" destId="{0D108A71-18C6-4E6F-82BC-BC0FE8B0C715}" srcOrd="1" destOrd="0" presId="urn:microsoft.com/office/officeart/2005/8/layout/StepDownProcess"/>
    <dgm:cxn modelId="{4D5F5A6E-DE62-4B34-B248-D052365E796E}" type="presParOf" srcId="{715B2197-F386-4E6D-97E6-C8BC0B75362B}" destId="{7848897F-9759-4697-9F98-0ABCB1139FF1}" srcOrd="2" destOrd="0" presId="urn:microsoft.com/office/officeart/2005/8/layout/StepDownProcess"/>
    <dgm:cxn modelId="{E6671E0E-8091-45A6-8A9B-9A7E54F97DCA}" type="presParOf" srcId="{ED11BD55-101C-4CD5-8012-F16AF42979FD}" destId="{6307BE6A-F63A-4C32-9C08-41DD97BB01D2}" srcOrd="1" destOrd="0" presId="urn:microsoft.com/office/officeart/2005/8/layout/StepDownProcess"/>
    <dgm:cxn modelId="{D46577F5-AA13-43DE-89A5-198526008451}" type="presParOf" srcId="{ED11BD55-101C-4CD5-8012-F16AF42979FD}" destId="{58FBE31B-F010-44AC-A437-1A2E141EB20C}" srcOrd="2" destOrd="0" presId="urn:microsoft.com/office/officeart/2005/8/layout/StepDownProcess"/>
    <dgm:cxn modelId="{8C436B05-0E34-43CB-BAEB-7C67B16654D8}" type="presParOf" srcId="{58FBE31B-F010-44AC-A437-1A2E141EB20C}" destId="{1F8C2039-7819-4CB6-9338-D6654418823B}" srcOrd="0" destOrd="0" presId="urn:microsoft.com/office/officeart/2005/8/layout/StepDownProcess"/>
    <dgm:cxn modelId="{739CAE16-64A0-4180-98EE-16CA2BD394F3}" type="presParOf" srcId="{58FBE31B-F010-44AC-A437-1A2E141EB20C}" destId="{53737694-FF27-491A-8636-61420B9C97A0}" srcOrd="1" destOrd="0" presId="urn:microsoft.com/office/officeart/2005/8/layout/StepDownProcess"/>
    <dgm:cxn modelId="{0BA865ED-24A6-4DB6-91AB-6CCC75D50CE3}" type="presParOf" srcId="{58FBE31B-F010-44AC-A437-1A2E141EB20C}" destId="{13EB521B-8B5A-4BAF-926A-E6E2F3320161}" srcOrd="2" destOrd="0" presId="urn:microsoft.com/office/officeart/2005/8/layout/StepDownProcess"/>
    <dgm:cxn modelId="{88DCD795-2D0A-40AD-89D8-43795D361F64}" type="presParOf" srcId="{ED11BD55-101C-4CD5-8012-F16AF42979FD}" destId="{A7D48E9C-1A23-4BFB-8444-A87FA8AE12BE}" srcOrd="3" destOrd="0" presId="urn:microsoft.com/office/officeart/2005/8/layout/StepDownProcess"/>
    <dgm:cxn modelId="{E5228CBF-3EE9-48EA-9D96-603E7BC13222}" type="presParOf" srcId="{ED11BD55-101C-4CD5-8012-F16AF42979FD}" destId="{91DF7C66-F247-4228-9ADA-652204D23FFA}" srcOrd="4" destOrd="0" presId="urn:microsoft.com/office/officeart/2005/8/layout/StepDownProcess"/>
    <dgm:cxn modelId="{8DDF1E4E-44F9-4501-A28A-13B2469458EF}" type="presParOf" srcId="{91DF7C66-F247-4228-9ADA-652204D23FFA}" destId="{6B858FA9-0B32-4B79-8268-BAFA7F95A8C8}" srcOrd="0" destOrd="0" presId="urn:microsoft.com/office/officeart/2005/8/layout/StepDownProcess"/>
    <dgm:cxn modelId="{7C5FBFCE-5D23-4EB3-9F6E-8D8B88F37780}" type="presParOf" srcId="{91DF7C66-F247-4228-9ADA-652204D23FFA}" destId="{ECBA2481-C5EA-44BD-991A-18C76CA8572D}" srcOrd="1" destOrd="0" presId="urn:microsoft.com/office/officeart/2005/8/layout/StepDownProcess"/>
  </dgm:cxnLst>
  <dgm:bg/>
  <dgm:whole/>
  <dgm:extLst>
    <a:ext uri="http://schemas.microsoft.com/office/drawing/2008/diagram">
      <dsp:dataModelExt xmlns:dsp="http://schemas.microsoft.com/office/drawing/2008/diagram" relId="rId7" minVer="http://schemas.openxmlformats.org/drawingml/2006/diagram"/>
    </a:ext>
  </dgm:extLst>
</dgm:dataModel>
</file>

<file path=ppt/diagrams/drawing1.xml><?xml version="1.0" encoding="utf-8"?>
<dsp:drawing xmlns:dgm="http://schemas.openxmlformats.org/drawingml/2006/diagram" xmlns:dsp="http://schemas.microsoft.com/office/drawing/2008/diagram" xmlns:a="http://schemas.openxmlformats.org/drawingml/2006/main">
  <dsp:spTree>
    <dsp:nvGrpSpPr>
      <dsp:cNvPr id="0" name=""/>
      <dsp:cNvGrpSpPr/>
    </dsp:nvGrpSpPr>
    <dsp:grpSpPr/>
    <dsp:sp modelId="{70B225D8-2C5A-4895-9694-16220E308400}">
      <dsp:nvSpPr>
        <dsp:cNvPr id="0" name=""/>
        <dsp:cNvSpPr/>
      </dsp:nvSpPr>
      <dsp:spPr>
        <a:xfrm rot="5400000">
          <a:off x="298057" y="1342729"/>
          <a:ext cx="1124437" cy="1280131"/>
        </a:xfrm>
        <a:prstGeom prst="bentUpArrow">
          <a:avLst>
            <a:gd name="adj1" fmla="val 32840"/>
            <a:gd name="adj2" fmla="val 25000"/>
            <a:gd name="adj3" fmla="val 35780"/>
          </a:avLst>
        </a:prstGeom>
        <a:solidFill>
          <a:schemeClr val="accent1">
            <a:tint val="40000"/>
            <a:hueOff val="0"/>
            <a:satOff val="0"/>
            <a:lumOff val="0"/>
            <a:alphaOff val="0"/>
          </a:schemeClr>
        </a:solidFill>
        <a:ln w="25400" cap="flat" cmpd="sng" algn="ctr">
          <a:solidFill>
            <a:schemeClr val="accent1">
              <a:shade val="80000"/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/>
      </dsp:style>
    </dsp:sp>
    <dsp:sp modelId="{0D108A71-18C6-4E6F-82BC-BC0FE8B0C715}">
      <dsp:nvSpPr>
        <dsp:cNvPr id="0" name=""/>
        <dsp:cNvSpPr/>
      </dsp:nvSpPr>
      <dsp:spPr>
        <a:xfrm>
          <a:off x="150" y="96268"/>
          <a:ext cx="1892890" cy="1324961"/>
        </a:xfrm>
        <a:prstGeom prst="roundRect">
          <a:avLst>
            <a:gd name="adj" fmla="val 16670"/>
          </a:avLst>
        </a:prstGeom>
        <a:solidFill>
          <a:schemeClr val="lt1">
            <a:hueOff val="0"/>
            <a:satOff val="0"/>
            <a:lumOff val="0"/>
            <a:alphaOff val="0"/>
          </a:schemeClr>
        </a:solidFill>
        <a:ln w="25400" cap="flat" cmpd="sng" algn="ctr">
          <a:solidFill>
            <a:schemeClr val="accent1">
              <a:shade val="80000"/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110490" tIns="110490" rIns="110490" bIns="110490" numCol="1" spcCol="1270" anchor="ctr" anchorCtr="0">
          <a:noAutofit/>
        </a:bodyPr>
        <a:lstStyle/>
        <a:p>
          <a:pPr marL="0" lvl="0" indent="0" algn="ctr" defTabSz="128905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US" sz="2900" kern="1200" dirty="0"/>
            <a:t>23 steps </a:t>
          </a:r>
        </a:p>
        <a:p>
          <a:pPr marL="0" lvl="0" indent="0" algn="ctr" defTabSz="128905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US" sz="2900" kern="1200" dirty="0"/>
            <a:t>0.2%</a:t>
          </a:r>
          <a:endParaRPr lang="fr-FR" sz="2900" kern="1200" dirty="0"/>
        </a:p>
      </dsp:txBody>
      <dsp:txXfrm>
        <a:off x="64841" y="160959"/>
        <a:ext cx="1763508" cy="1195579"/>
      </dsp:txXfrm>
    </dsp:sp>
    <dsp:sp modelId="{7848897F-9759-4697-9F98-0ABCB1139FF1}">
      <dsp:nvSpPr>
        <dsp:cNvPr id="0" name=""/>
        <dsp:cNvSpPr/>
      </dsp:nvSpPr>
      <dsp:spPr>
        <a:xfrm>
          <a:off x="1893040" y="222633"/>
          <a:ext cx="1376707" cy="1070892"/>
        </a:xfrm>
        <a:prstGeom prst="rect">
          <a:avLst/>
        </a:prstGeom>
        <a:noFill/>
        <a:ln>
          <a:noFill/>
        </a:ln>
        <a:effectLst/>
      </dsp:spPr>
      <dsp:style>
        <a:lnRef idx="0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102870" tIns="102870" rIns="102870" bIns="102870" numCol="1" spcCol="1270" anchor="ctr" anchorCtr="0">
          <a:noAutofit/>
        </a:bodyPr>
        <a:lstStyle/>
        <a:p>
          <a:pPr marL="228600" lvl="1" indent="-228600" algn="l" defTabSz="933450">
            <a:lnSpc>
              <a:spcPct val="90000"/>
            </a:lnSpc>
            <a:spcBef>
              <a:spcPct val="0"/>
            </a:spcBef>
            <a:spcAft>
              <a:spcPct val="15000"/>
            </a:spcAft>
            <a:buChar char="•"/>
          </a:pPr>
          <a:r>
            <a:rPr lang="en-US" sz="2100" b="1" kern="1200" dirty="0"/>
            <a:t>Smith 1985</a:t>
          </a:r>
          <a:endParaRPr lang="fr-FR" sz="2100" kern="1200" dirty="0"/>
        </a:p>
      </dsp:txBody>
      <dsp:txXfrm>
        <a:off x="1893040" y="222633"/>
        <a:ext cx="1376707" cy="1070892"/>
      </dsp:txXfrm>
    </dsp:sp>
    <dsp:sp modelId="{1F8C2039-7819-4CB6-9338-D6654418823B}">
      <dsp:nvSpPr>
        <dsp:cNvPr id="0" name=""/>
        <dsp:cNvSpPr/>
      </dsp:nvSpPr>
      <dsp:spPr>
        <a:xfrm rot="5400000">
          <a:off x="1867464" y="2831098"/>
          <a:ext cx="1124437" cy="1280131"/>
        </a:xfrm>
        <a:prstGeom prst="bentUpArrow">
          <a:avLst>
            <a:gd name="adj1" fmla="val 32840"/>
            <a:gd name="adj2" fmla="val 25000"/>
            <a:gd name="adj3" fmla="val 35780"/>
          </a:avLst>
        </a:prstGeom>
        <a:solidFill>
          <a:schemeClr val="accent1">
            <a:tint val="40000"/>
            <a:hueOff val="0"/>
            <a:satOff val="0"/>
            <a:lumOff val="0"/>
            <a:alphaOff val="0"/>
          </a:schemeClr>
        </a:solidFill>
        <a:ln w="25400" cap="flat" cmpd="sng" algn="ctr">
          <a:solidFill>
            <a:schemeClr val="accent1">
              <a:shade val="80000"/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/>
      </dsp:style>
    </dsp:sp>
    <dsp:sp modelId="{53737694-FF27-491A-8636-61420B9C97A0}">
      <dsp:nvSpPr>
        <dsp:cNvPr id="0" name=""/>
        <dsp:cNvSpPr/>
      </dsp:nvSpPr>
      <dsp:spPr>
        <a:xfrm>
          <a:off x="1569557" y="1584637"/>
          <a:ext cx="1892890" cy="1324961"/>
        </a:xfrm>
        <a:prstGeom prst="roundRect">
          <a:avLst>
            <a:gd name="adj" fmla="val 16670"/>
          </a:avLst>
        </a:prstGeom>
        <a:solidFill>
          <a:schemeClr val="lt1">
            <a:hueOff val="0"/>
            <a:satOff val="0"/>
            <a:lumOff val="0"/>
            <a:alphaOff val="0"/>
          </a:schemeClr>
        </a:solidFill>
        <a:ln w="25400" cap="flat" cmpd="sng" algn="ctr">
          <a:solidFill>
            <a:schemeClr val="accent1">
              <a:shade val="80000"/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110490" tIns="110490" rIns="110490" bIns="110490" numCol="1" spcCol="1270" anchor="ctr" anchorCtr="0">
          <a:noAutofit/>
        </a:bodyPr>
        <a:lstStyle/>
        <a:p>
          <a:pPr marL="0" lvl="0" indent="0" algn="ctr" defTabSz="128905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US" sz="2900" kern="1200" dirty="0"/>
            <a:t>28 steps</a:t>
          </a:r>
        </a:p>
        <a:p>
          <a:pPr marL="0" lvl="0" indent="0" algn="ctr" defTabSz="128905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US" sz="2900" kern="1200" dirty="0"/>
            <a:t>0.4%</a:t>
          </a:r>
          <a:endParaRPr lang="fr-FR" sz="2900" kern="1200" dirty="0"/>
        </a:p>
      </dsp:txBody>
      <dsp:txXfrm>
        <a:off x="1634248" y="1649328"/>
        <a:ext cx="1763508" cy="1195579"/>
      </dsp:txXfrm>
    </dsp:sp>
    <dsp:sp modelId="{13EB521B-8B5A-4BAF-926A-E6E2F3320161}">
      <dsp:nvSpPr>
        <dsp:cNvPr id="0" name=""/>
        <dsp:cNvSpPr/>
      </dsp:nvSpPr>
      <dsp:spPr>
        <a:xfrm>
          <a:off x="3462447" y="1711002"/>
          <a:ext cx="1376707" cy="1070892"/>
        </a:xfrm>
        <a:prstGeom prst="rect">
          <a:avLst/>
        </a:prstGeom>
        <a:noFill/>
        <a:ln>
          <a:noFill/>
        </a:ln>
        <a:effectLst/>
      </dsp:spPr>
      <dsp:style>
        <a:lnRef idx="0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102870" tIns="102870" rIns="102870" bIns="102870" numCol="1" spcCol="1270" anchor="ctr" anchorCtr="0">
          <a:noAutofit/>
        </a:bodyPr>
        <a:lstStyle/>
        <a:p>
          <a:pPr marL="228600" lvl="1" indent="-228600" algn="l" defTabSz="933450">
            <a:lnSpc>
              <a:spcPct val="90000"/>
            </a:lnSpc>
            <a:spcBef>
              <a:spcPct val="0"/>
            </a:spcBef>
            <a:spcAft>
              <a:spcPct val="15000"/>
            </a:spcAft>
            <a:buChar char="•"/>
          </a:pPr>
          <a:r>
            <a:rPr lang="en-US" sz="2100" b="1" kern="1200" dirty="0"/>
            <a:t>Johnson 2015</a:t>
          </a:r>
          <a:endParaRPr lang="fr-FR" sz="2100" kern="1200" dirty="0"/>
        </a:p>
      </dsp:txBody>
      <dsp:txXfrm>
        <a:off x="3462447" y="1711002"/>
        <a:ext cx="1376707" cy="1070892"/>
      </dsp:txXfrm>
    </dsp:sp>
    <dsp:sp modelId="{6B858FA9-0B32-4B79-8268-BAFA7F95A8C8}">
      <dsp:nvSpPr>
        <dsp:cNvPr id="0" name=""/>
        <dsp:cNvSpPr/>
      </dsp:nvSpPr>
      <dsp:spPr>
        <a:xfrm>
          <a:off x="3138964" y="3073006"/>
          <a:ext cx="1892890" cy="1324961"/>
        </a:xfrm>
        <a:prstGeom prst="roundRect">
          <a:avLst>
            <a:gd name="adj" fmla="val 16670"/>
          </a:avLst>
        </a:prstGeom>
        <a:solidFill>
          <a:schemeClr val="lt1">
            <a:hueOff val="0"/>
            <a:satOff val="0"/>
            <a:lumOff val="0"/>
            <a:alphaOff val="0"/>
          </a:schemeClr>
        </a:solidFill>
        <a:ln w="25400" cap="flat" cmpd="sng" algn="ctr">
          <a:solidFill>
            <a:schemeClr val="accent1">
              <a:shade val="80000"/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110490" tIns="110490" rIns="110490" bIns="110490" numCol="1" spcCol="1270" anchor="ctr" anchorCtr="0">
          <a:noAutofit/>
        </a:bodyPr>
        <a:lstStyle/>
        <a:p>
          <a:pPr marL="0" lvl="0" indent="0" algn="ctr" defTabSz="128905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US" sz="2900" kern="1200" dirty="0"/>
            <a:t>9 steps </a:t>
          </a:r>
        </a:p>
        <a:p>
          <a:pPr marL="0" lvl="0" indent="0" algn="ctr" defTabSz="128905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US" sz="2900" kern="1200" dirty="0"/>
            <a:t>1%</a:t>
          </a:r>
          <a:endParaRPr lang="fr-FR" sz="2900" kern="1200" dirty="0"/>
        </a:p>
      </dsp:txBody>
      <dsp:txXfrm>
        <a:off x="3203655" y="3137697"/>
        <a:ext cx="1763508" cy="1195579"/>
      </dsp:txXfrm>
    </dsp:sp>
    <dsp:sp modelId="{ECBA2481-C5EA-44BD-991A-18C76CA8572D}">
      <dsp:nvSpPr>
        <dsp:cNvPr id="0" name=""/>
        <dsp:cNvSpPr/>
      </dsp:nvSpPr>
      <dsp:spPr>
        <a:xfrm>
          <a:off x="5031854" y="3199372"/>
          <a:ext cx="1376707" cy="1070892"/>
        </a:xfrm>
        <a:prstGeom prst="rect">
          <a:avLst/>
        </a:prstGeom>
        <a:noFill/>
        <a:ln>
          <a:noFill/>
        </a:ln>
        <a:effectLst/>
      </dsp:spPr>
      <dsp:style>
        <a:lnRef idx="0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87630" tIns="87630" rIns="87630" bIns="87630" numCol="1" spcCol="1270" anchor="ctr" anchorCtr="0">
          <a:noAutofit/>
        </a:bodyPr>
        <a:lstStyle/>
        <a:p>
          <a:pPr marL="171450" lvl="1" indent="-171450" algn="l" defTabSz="800100">
            <a:lnSpc>
              <a:spcPct val="90000"/>
            </a:lnSpc>
            <a:spcBef>
              <a:spcPct val="0"/>
            </a:spcBef>
            <a:spcAft>
              <a:spcPct val="15000"/>
            </a:spcAft>
            <a:buChar char="•"/>
          </a:pPr>
          <a:r>
            <a:rPr lang="en-US" sz="1800" b="1" kern="1200" dirty="0"/>
            <a:t>Newhouse 2019</a:t>
          </a:r>
          <a:endParaRPr lang="fr-FR" sz="1800" kern="1200" dirty="0"/>
        </a:p>
      </dsp:txBody>
      <dsp:txXfrm>
        <a:off x="5031854" y="3199372"/>
        <a:ext cx="1376707" cy="1070892"/>
      </dsp:txXfrm>
    </dsp:sp>
  </dsp:spTree>
</dsp:drawing>
</file>

<file path=ppt/diagrams/layout1.xml><?xml version="1.0" encoding="utf-8"?>
<dgm:layoutDef xmlns:dgm="http://schemas.openxmlformats.org/drawingml/2006/diagram" xmlns:a="http://schemas.openxmlformats.org/drawingml/2006/main" uniqueId="urn:microsoft.com/office/officeart/2005/8/layout/StepDownProcess">
  <dgm:title val=""/>
  <dgm:desc val=""/>
  <dgm:catLst>
    <dgm:cat type="process" pri="1600"/>
  </dgm:catLst>
  <dgm:sampData>
    <dgm:dataModel>
      <dgm:ptLst>
        <dgm:pt modelId="0" type="doc"/>
        <dgm:pt modelId="10">
          <dgm:prSet phldr="1"/>
        </dgm:pt>
        <dgm:pt modelId="11">
          <dgm:prSet phldr="1"/>
        </dgm:pt>
        <dgm:pt modelId="20">
          <dgm:prSet phldr="1"/>
        </dgm:pt>
        <dgm:pt modelId="21">
          <dgm:prSet phldr="1"/>
        </dgm:pt>
        <dgm:pt modelId="30">
          <dgm:prSet phldr="1"/>
        </dgm:pt>
        <dgm:pt modelId="31">
          <dgm:prSet phldr="1"/>
        </dgm:pt>
      </dgm:ptLst>
      <dgm:cxnLst>
        <dgm:cxn modelId="60" srcId="0" destId="10" srcOrd="0" destOrd="0"/>
        <dgm:cxn modelId="12" srcId="10" destId="11" srcOrd="0" destOrd="0"/>
        <dgm:cxn modelId="70" srcId="0" destId="20" srcOrd="1" destOrd="0"/>
        <dgm:cxn modelId="22" srcId="20" destId="21" srcOrd="0" destOrd="0"/>
        <dgm:cxn modelId="80" srcId="0" destId="30" srcOrd="2" destOrd="0"/>
        <dgm:cxn modelId="32" srcId="30" destId="31" srcOrd="0" destOrd="0"/>
      </dgm:cxnLst>
      <dgm:bg/>
      <dgm:whole/>
    </dgm:dataModel>
  </dgm:sampData>
  <dgm:styleData>
    <dgm:dataModel>
      <dgm:ptLst>
        <dgm:pt modelId="0" type="doc"/>
        <dgm:pt modelId="10">
          <dgm:prSet phldr="1"/>
        </dgm:pt>
        <dgm:pt modelId="20">
          <dgm:prSet phldr="1"/>
        </dgm:pt>
      </dgm:ptLst>
      <dgm:cxnLst>
        <dgm:cxn modelId="60" srcId="0" destId="10" srcOrd="0" destOrd="0"/>
        <dgm:cxn modelId="70" srcId="0" destId="20" srcOrd="1" destOrd="0"/>
      </dgm:cxnLst>
      <dgm:bg/>
      <dgm:whole/>
    </dgm:dataModel>
  </dgm:styleData>
  <dgm:clrData>
    <dgm:dataModel>
      <dgm:ptLst>
        <dgm:pt modelId="0" type="doc"/>
        <dgm:pt modelId="10">
          <dgm:prSet phldr="1"/>
        </dgm:pt>
        <dgm:pt modelId="20">
          <dgm:prSet phldr="1"/>
        </dgm:pt>
        <dgm:pt modelId="30">
          <dgm:prSet phldr="1"/>
        </dgm:pt>
        <dgm:pt modelId="40">
          <dgm:prSet phldr="1"/>
        </dgm:pt>
      </dgm:ptLst>
      <dgm:cxnLst>
        <dgm:cxn modelId="60" srcId="0" destId="10" srcOrd="0" destOrd="0"/>
        <dgm:cxn modelId="70" srcId="0" destId="20" srcOrd="1" destOrd="0"/>
        <dgm:cxn modelId="80" srcId="0" destId="30" srcOrd="2" destOrd="0"/>
        <dgm:cxn modelId="90" srcId="0" destId="40" srcOrd="3" destOrd="0"/>
      </dgm:cxnLst>
      <dgm:bg/>
      <dgm:whole/>
    </dgm:dataModel>
  </dgm:clrData>
  <dgm:layoutNode name="rootnode">
    <dgm:varLst>
      <dgm:chMax/>
      <dgm:chPref/>
      <dgm:dir/>
      <dgm:animLvl val="lvl"/>
    </dgm:varLst>
    <dgm:choose name="Name0">
      <dgm:if name="Name1" func="var" arg="dir" op="equ" val="norm">
        <dgm:alg type="snake">
          <dgm:param type="grDir" val="tL"/>
          <dgm:param type="flowDir" val="row"/>
          <dgm:param type="off" val="off"/>
          <dgm:param type="bkpt" val="fixed"/>
          <dgm:param type="bkPtFixedVal" val="1"/>
        </dgm:alg>
      </dgm:if>
      <dgm:else name="Name2">
        <dgm:alg type="snake">
          <dgm:param type="grDir" val="tR"/>
          <dgm:param type="flowDir" val="row"/>
          <dgm:param type="off" val="off"/>
          <dgm:param type="bkpt" val="fixed"/>
          <dgm:param type="bkPtFixedVal" val="1"/>
        </dgm:alg>
      </dgm:else>
    </dgm:choose>
    <dgm:shape xmlns:r="http://schemas.openxmlformats.org/officeDocument/2006/relationships" r:blip="">
      <dgm:adjLst/>
    </dgm:shape>
    <dgm:choose name="Name3">
      <dgm:if name="Name4" func="var" arg="dir" op="equ" val="norm">
        <dgm:constrLst>
          <dgm:constr type="alignOff" forName="rootnode" val="0.48"/>
          <dgm:constr type="primFontSz" for="des" forName="ParentText" val="65"/>
          <dgm:constr type="primFontSz" for="des" forName="ChildText" refType="primFontSz" refFor="des" refForName="ParentText" op="lte"/>
          <dgm:constr type="w" for="ch" forName="composite" refType="w"/>
          <dgm:constr type="h" for="ch" forName="composite" refType="h"/>
          <dgm:constr type="sp" refType="h" refFor="ch" refForName="composite" op="equ" fact="-0.38"/>
        </dgm:constrLst>
      </dgm:if>
      <dgm:else name="Name5">
        <dgm:constrLst>
          <dgm:constr type="alignOff" forName="rootnode" val="0.48"/>
          <dgm:constr type="primFontSz" for="des" forName="ParentText" val="65"/>
          <dgm:constr type="primFontSz" for="des" forName="ChildText" refType="primFontSz" refFor="des" refForName="ParentText" op="lte"/>
          <dgm:constr type="w" for="ch" forName="composite" refType="w"/>
          <dgm:constr type="h" for="ch" forName="composite" refType="h"/>
          <dgm:constr type="sp" refType="h" refFor="ch" refForName="composite" op="equ" fact="-0.38"/>
        </dgm:constrLst>
      </dgm:else>
    </dgm:choose>
    <dgm:forEach name="nodesForEach" axis="ch" ptType="node">
      <dgm:layoutNode name="composite">
        <dgm:alg type="composite">
          <dgm:param type="ar" val="1.2439"/>
        </dgm:alg>
        <dgm:shape xmlns:r="http://schemas.openxmlformats.org/officeDocument/2006/relationships" r:blip="">
          <dgm:adjLst/>
        </dgm:shape>
        <dgm:choose name="Name6">
          <dgm:if name="Name7" func="var" arg="dir" op="equ" val="norm">
            <dgm:constrLst>
              <dgm:constr type="l" for="ch" forName="bentUpArrow1" refType="w" fact="0.07"/>
              <dgm:constr type="t" for="ch" forName="bentUpArrow1" refType="h" fact="0.524"/>
              <dgm:constr type="w" for="ch" forName="bentUpArrow1" refType="w" fact="0.3844"/>
              <dgm:constr type="h" for="ch" forName="bentUpArrow1" refType="h" fact="0.42"/>
              <dgm:constr type="l" for="ch" forName="ParentText" refType="w" fact="0"/>
              <dgm:constr type="t" for="ch" forName="ParentText" refType="h" fact="0"/>
              <dgm:constr type="w" for="ch" forName="ParentText" refType="w" fact="0.5684"/>
              <dgm:constr type="h" for="ch" forName="ParentText" refType="h" fact="0.4949"/>
              <dgm:constr type="l" for="ch" forName="ChildText" refType="w" refFor="ch" refForName="ParentText"/>
              <dgm:constr type="t" for="ch" forName="ChildText" refType="h" fact="0.05"/>
              <dgm:constr type="w" for="ch" forName="ChildText" refType="w" fact="0.4134"/>
              <dgm:constr type="h" for="ch" forName="ChildText" refType="h" fact="0.4"/>
              <dgm:constr type="l" for="ch" forName="FinalChildText" refType="w" refFor="ch" refForName="ParentText"/>
              <dgm:constr type="t" for="ch" forName="FinalChildText" refType="h" fact="0.05"/>
              <dgm:constr type="w" for="ch" forName="FinalChildText" refType="w" fact="0.4134"/>
              <dgm:constr type="h" for="ch" forName="FinalChildText" refType="h" fact="0.4"/>
            </dgm:constrLst>
          </dgm:if>
          <dgm:else name="Name8">
            <dgm:constrLst>
              <dgm:constr type="r" for="ch" forName="bentUpArrow1" refType="w" fact="0.97"/>
              <dgm:constr type="t" for="ch" forName="bentUpArrow1" refType="h" fact="0.524"/>
              <dgm:constr type="w" for="ch" forName="bentUpArrow1" refType="w" fact="0.3844"/>
              <dgm:constr type="h" for="ch" forName="bentUpArrow1" refType="h" fact="0.42"/>
              <dgm:constr type="l" for="ch" forName="ParentText" refType="w" fact="0.4316"/>
              <dgm:constr type="t" for="ch" forName="ParentText" refType="h" fact="0"/>
              <dgm:constr type="w" for="ch" forName="ParentText" refType="w" fact="0.5684"/>
              <dgm:constr type="h" for="ch" forName="ParentText" refType="h" fact="0.4949"/>
              <dgm:constr type="l" for="ch" forName="ChildText" refType="w" fact="0"/>
              <dgm:constr type="t" for="ch" forName="ChildText" refType="h" fact="0.05"/>
              <dgm:constr type="w" for="ch" forName="ChildText" refType="w" fact="0.4134"/>
              <dgm:constr type="h" for="ch" forName="ChildText" refType="h" fact="0.4"/>
              <dgm:constr type="l" for="ch" forName="FinalChildText" refType="w" fact="0"/>
              <dgm:constr type="t" for="ch" forName="FinalChildText" refType="h" fact="0.05"/>
              <dgm:constr type="w" for="ch" forName="FinalChildText" refType="w" fact="0.4134"/>
              <dgm:constr type="h" for="ch" forName="FinalChildText" refType="h" fact="0.4"/>
            </dgm:constrLst>
          </dgm:else>
        </dgm:choose>
        <dgm:choose name="Name9">
          <dgm:if name="Name10" axis="followSib" ptType="node" func="cnt" op="gte" val="1">
            <dgm:layoutNode name="bentUpArrow1" styleLbl="alignImgPlace1">
              <dgm:alg type="sp"/>
              <dgm:choose name="Name11">
                <dgm:if name="Name12" func="var" arg="dir" op="equ" val="norm">
                  <dgm:shape xmlns:r="http://schemas.openxmlformats.org/officeDocument/2006/relationships" rot="90" type="bentUpArrow" r:blip="">
                    <dgm:adjLst>
                      <dgm:adj idx="1" val="0.3284"/>
                      <dgm:adj idx="2" val="0.25"/>
                      <dgm:adj idx="3" val="0.3578"/>
                    </dgm:adjLst>
                  </dgm:shape>
                </dgm:if>
                <dgm:else name="Name13">
                  <dgm:shape xmlns:r="http://schemas.openxmlformats.org/officeDocument/2006/relationships" rot="180" type="bentArrow" r:blip="">
                    <dgm:adjLst>
                      <dgm:adj idx="1" val="0.3284"/>
                      <dgm:adj idx="2" val="0.25"/>
                      <dgm:adj idx="3" val="0.3578"/>
                      <dgm:adj idx="4" val="0"/>
                    </dgm:adjLst>
                  </dgm:shape>
                </dgm:else>
              </dgm:choose>
              <dgm:presOf/>
            </dgm:layoutNode>
          </dgm:if>
          <dgm:else name="Name14"/>
        </dgm:choose>
        <dgm:layoutNode name="ParentText" styleLbl="node1">
          <dgm:varLst>
            <dgm:chMax val="1"/>
            <dgm:chPref val="1"/>
            <dgm:bulletEnabled val="1"/>
          </dgm:varLst>
          <dgm:alg type="tx"/>
          <dgm:shape xmlns:r="http://schemas.openxmlformats.org/officeDocument/2006/relationships" type="roundRect" r:blip="">
            <dgm:adjLst>
              <dgm:adj idx="1" val="0.1667"/>
            </dgm:adjLst>
          </dgm:shape>
          <dgm:presOf axis="self" ptType="node"/>
          <dgm:constrLst>
            <dgm:constr type="lMarg" refType="primFontSz" fact="0.3"/>
            <dgm:constr type="rMarg" refType="primFontSz" fact="0.3"/>
            <dgm:constr type="tMarg" refType="primFontSz" fact="0.3"/>
            <dgm:constr type="bMarg" refType="primFontSz" fact="0.3"/>
          </dgm:constrLst>
          <dgm:ruleLst>
            <dgm:rule type="primFontSz" val="5" fact="NaN" max="NaN"/>
          </dgm:ruleLst>
        </dgm:layoutNode>
        <dgm:choose name="Name15">
          <dgm:if name="Name16" axis="followSib" ptType="node" func="cnt" op="equ" val="0">
            <dgm:choose name="Name17">
              <dgm:if name="Name18" axis="ch" ptType="node" func="cnt" op="gte" val="1">
                <dgm:layoutNode name="FinalChildText" styleLbl="revTx">
                  <dgm:varLst>
                    <dgm:chMax val="0"/>
                    <dgm:chPref val="0"/>
                    <dgm:bulletEnabled val="1"/>
                  </dgm:varLst>
                  <dgm:alg type="tx">
                    <dgm:param type="stBulletLvl" val="1"/>
                    <dgm:param type="txAnchorVertCh" val="mid"/>
                    <dgm:param type="parTxLTRAlign" val="l"/>
                  </dgm:alg>
                  <dgm:shape xmlns:r="http://schemas.openxmlformats.org/officeDocument/2006/relationships" type="rect" r:blip="">
                    <dgm:adjLst/>
                  </dgm:shape>
                  <dgm:presOf axis="des" ptType="node"/>
                  <dgm:constrLst>
                    <dgm:constr type="lMarg" refType="primFontSz" fact="0.3"/>
                    <dgm:constr type="rMarg" refType="primFontSz" fact="0.3"/>
                    <dgm:constr type="tMarg" refType="primFontSz" fact="0.3"/>
                    <dgm:constr type="bMarg" refType="primFontSz" fact="0.3"/>
                  </dgm:constrLst>
                  <dgm:ruleLst>
                    <dgm:rule type="primFontSz" val="5" fact="NaN" max="NaN"/>
                  </dgm:ruleLst>
                </dgm:layoutNode>
              </dgm:if>
              <dgm:else name="Name19"/>
            </dgm:choose>
          </dgm:if>
          <dgm:else name="Name20">
            <dgm:layoutNode name="ChildText" styleLbl="revTx">
              <dgm:varLst>
                <dgm:chMax val="0"/>
                <dgm:chPref val="0"/>
                <dgm:bulletEnabled val="1"/>
              </dgm:varLst>
              <dgm:alg type="tx">
                <dgm:param type="stBulletLvl" val="1"/>
                <dgm:param type="txAnchorVertCh" val="mid"/>
                <dgm:param type="parTxLTRAlign" val="l"/>
              </dgm:alg>
              <dgm:shape xmlns:r="http://schemas.openxmlformats.org/officeDocument/2006/relationships" type="rect" r:blip="">
                <dgm:adjLst/>
              </dgm:shape>
              <dgm:presOf axis="des" ptType="node"/>
              <dgm:constrLst>
                <dgm:constr type="lMarg" refType="primFontSz" fact="0.3"/>
                <dgm:constr type="rMarg" refType="primFontSz" fact="0.3"/>
                <dgm:constr type="tMarg" refType="primFontSz" fact="0.3"/>
                <dgm:constr type="bMarg" refType="primFontSz" fact="0.3"/>
              </dgm:constrLst>
              <dgm:ruleLst>
                <dgm:rule type="primFontSz" val="5" fact="NaN" max="NaN"/>
              </dgm:ruleLst>
            </dgm:layoutNode>
          </dgm:else>
        </dgm:choose>
      </dgm:layoutNode>
      <dgm:forEach name="sibTransForEach" axis="followSib" ptType="sibTrans" cnt="1">
        <dgm:layoutNode name="sibTrans">
          <dgm:alg type="sp"/>
          <dgm:shape xmlns:r="http://schemas.openxmlformats.org/officeDocument/2006/relationships" r:blip="">
            <dgm:adjLst/>
          </dgm:shape>
        </dgm:layoutNode>
      </dgm:forEach>
    </dgm:forEach>
  </dgm:layoutNode>
</dgm:layoutDef>
</file>

<file path=ppt/diagrams/quickStyle1.xml><?xml version="1.0" encoding="utf-8"?>
<dgm:styleDef xmlns:dgm="http://schemas.openxmlformats.org/drawingml/2006/diagram" xmlns:a="http://schemas.openxmlformats.org/drawingml/2006/main" uniqueId="urn:microsoft.com/office/officeart/2005/8/quickstyle/simple1">
  <dgm:title val=""/>
  <dgm:desc val=""/>
  <dgm:catLst>
    <dgm:cat type="simple" pri="10100"/>
  </dgm:catLst>
  <dgm:scene3d>
    <a:camera prst="orthographicFront"/>
    <a:lightRig rig="threePt" dir="t"/>
  </dgm:scene3d>
  <dgm:styleLbl name="node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l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ven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tx1"/>
      </a:fontRef>
    </dgm:style>
  </dgm:styleLbl>
  <dgm:styleLbl name="alig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b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sibTrans1D1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callout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sst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1D1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2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3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4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con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Align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dk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Shp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revTx">
    <dgm:scene3d>
      <a:camera prst="orthographicFront"/>
      <a:lightRig rig="threePt" dir="t"/>
    </dgm:scene3d>
    <dgm:sp3d/>
    <dgm:txPr/>
    <dgm:style>
      <a:lnRef idx="0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</dgm:styleDef>
</file>

<file path=ppt/drawings/_rels/vmlDrawing1.vml.rels><?xml version="1.0" encoding="UTF-8" standalone="yes"?>
<Relationships xmlns="http://schemas.openxmlformats.org/package/2006/relationships"><Relationship Id="rId3" Type="http://schemas.openxmlformats.org/officeDocument/2006/relationships/image" Target="../media/image8.emf"/><Relationship Id="rId2" Type="http://schemas.openxmlformats.org/officeDocument/2006/relationships/image" Target="../media/image7.emf"/><Relationship Id="rId1" Type="http://schemas.openxmlformats.org/officeDocument/2006/relationships/image" Target="../media/image6.emf"/><Relationship Id="rId4" Type="http://schemas.openxmlformats.org/officeDocument/2006/relationships/image" Target="../media/image9.emf"/></Relationships>
</file>

<file path=ppt/drawings/_rels/vmlDrawing2.vml.rels><?xml version="1.0" encoding="UTF-8" standalone="yes"?>
<Relationships xmlns="http://schemas.openxmlformats.org/package/2006/relationships"><Relationship Id="rId2" Type="http://schemas.openxmlformats.org/officeDocument/2006/relationships/image" Target="../media/image9.emf"/><Relationship Id="rId1" Type="http://schemas.openxmlformats.org/officeDocument/2006/relationships/image" Target="../media/image19.emf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ce réservé de l'en-tête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3" name="Espace réservé de la date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ABF84683-C5E7-4EE8-839E-BADCCBAA10BE}" type="datetimeFigureOut">
              <a:rPr lang="en-US" smtClean="0"/>
              <a:t>2/14/2020</a:t>
            </a:fld>
            <a:endParaRPr lang="en-US"/>
          </a:p>
        </p:txBody>
      </p:sp>
      <p:sp>
        <p:nvSpPr>
          <p:cNvPr id="4" name="Espace réservé de l'image des diapositives 3"/>
          <p:cNvSpPr>
            <a:spLocks noGrp="1" noRot="1" noChangeAspect="1"/>
          </p:cNvSpPr>
          <p:nvPr>
            <p:ph type="sldImg" idx="2"/>
          </p:nvPr>
        </p:nvSpPr>
        <p:spPr>
          <a:xfrm>
            <a:off x="1143000" y="685800"/>
            <a:ext cx="4572000" cy="34290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en-US"/>
          </a:p>
        </p:txBody>
      </p:sp>
      <p:sp>
        <p:nvSpPr>
          <p:cNvPr id="5" name="Espace réservé des commentaires 4"/>
          <p:cNvSpPr>
            <a:spLocks noGrp="1"/>
          </p:cNvSpPr>
          <p:nvPr>
            <p:ph type="body" sz="quarter" idx="3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fr-FR"/>
              <a:t>Modifiez les styles du texte du masque</a:t>
            </a:r>
          </a:p>
          <a:p>
            <a:pPr lvl="1"/>
            <a:r>
              <a:rPr lang="fr-FR"/>
              <a:t>Deuxième niveau</a:t>
            </a:r>
          </a:p>
          <a:p>
            <a:pPr lvl="2"/>
            <a:r>
              <a:rPr lang="fr-FR"/>
              <a:t>Troisième niveau</a:t>
            </a:r>
          </a:p>
          <a:p>
            <a:pPr lvl="3"/>
            <a:r>
              <a:rPr lang="fr-FR"/>
              <a:t>Quatrième niveau</a:t>
            </a:r>
          </a:p>
          <a:p>
            <a:pPr lvl="4"/>
            <a:r>
              <a:rPr lang="fr-FR"/>
              <a:t>Cinquième niveau</a:t>
            </a:r>
            <a:endParaRPr lang="en-US"/>
          </a:p>
        </p:txBody>
      </p:sp>
      <p:sp>
        <p:nvSpPr>
          <p:cNvPr id="6" name="Espace réservé du pied de page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7" name="Espace réservé du numéro de diapositive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02585866-7D7F-430A-9805-9CA42C781C92}" type="slidenum">
              <a:rPr lang="en-US" smtClean="0"/>
              <a:t>‹N°›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673490289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ce réservé de l'image des diapositives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Espace réservé des notes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fr-FR" dirty="0"/>
          </a:p>
        </p:txBody>
      </p:sp>
      <p:sp>
        <p:nvSpPr>
          <p:cNvPr id="4" name="Espace réservé du numéro de diapositive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02585866-7D7F-430A-9805-9CA42C781C92}" type="slidenum">
              <a:rPr lang="en-US" smtClean="0"/>
              <a:t>3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542783019"/>
      </p:ext>
    </p:extLst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ce réservé de l'image des diapositives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Espace réservé des notes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fr-FR" dirty="0"/>
          </a:p>
        </p:txBody>
      </p:sp>
      <p:sp>
        <p:nvSpPr>
          <p:cNvPr id="4" name="Espace réservé du numéro de diapositive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02585866-7D7F-430A-9805-9CA42C781C92}" type="slidenum">
              <a:rPr lang="en-US" smtClean="0"/>
              <a:t>5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449418941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Diapositive de titr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fr-FR"/>
              <a:t>Modifiez le style du titre</a:t>
            </a:r>
            <a:endParaRPr lang="en-US"/>
          </a:p>
        </p:txBody>
      </p:sp>
      <p:sp>
        <p:nvSpPr>
          <p:cNvPr id="3" name="Sous-titre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fr-FR"/>
              <a:t>Modifiez le style des sous-titres du masque</a:t>
            </a:r>
            <a:endParaRPr lang="en-US"/>
          </a:p>
        </p:txBody>
      </p:sp>
      <p:sp>
        <p:nvSpPr>
          <p:cNvPr id="4" name="Espace réservé de la date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998A2CB-CCD6-4B21-9C2B-F9C57BDEC0D6}" type="datetimeFigureOut">
              <a:rPr lang="en-US" smtClean="0"/>
              <a:t>2/14/2020</a:t>
            </a:fld>
            <a:endParaRPr lang="en-US"/>
          </a:p>
        </p:txBody>
      </p:sp>
      <p:sp>
        <p:nvSpPr>
          <p:cNvPr id="5" name="Espace réservé du pied de page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Espace réservé du numéro de diapositive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FBFAEDC-6BA1-4A69-B76A-81C9B396F9B9}" type="slidenum">
              <a:rPr lang="en-US" smtClean="0"/>
              <a:t>‹N°›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88367085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re et contenu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fr-FR"/>
              <a:t>Modifiez le style du titre</a:t>
            </a:r>
            <a:endParaRPr lang="en-US"/>
          </a:p>
        </p:txBody>
      </p:sp>
      <p:sp>
        <p:nvSpPr>
          <p:cNvPr id="3" name="Espace réservé du contenu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fr-FR"/>
              <a:t>Modifiez les styles du texte du masque</a:t>
            </a:r>
          </a:p>
          <a:p>
            <a:pPr lvl="1"/>
            <a:r>
              <a:rPr lang="fr-FR"/>
              <a:t>Deuxième niveau</a:t>
            </a:r>
          </a:p>
          <a:p>
            <a:pPr lvl="2"/>
            <a:r>
              <a:rPr lang="fr-FR"/>
              <a:t>Troisième niveau</a:t>
            </a:r>
          </a:p>
          <a:p>
            <a:pPr lvl="3"/>
            <a:r>
              <a:rPr lang="fr-FR"/>
              <a:t>Quatrième niveau</a:t>
            </a:r>
          </a:p>
          <a:p>
            <a:pPr lvl="4"/>
            <a:r>
              <a:rPr lang="fr-FR"/>
              <a:t>Cinquième niveau</a:t>
            </a:r>
            <a:endParaRPr lang="en-US"/>
          </a:p>
        </p:txBody>
      </p:sp>
      <p:sp>
        <p:nvSpPr>
          <p:cNvPr id="4" name="Espace réservé de la date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998A2CB-CCD6-4B21-9C2B-F9C57BDEC0D6}" type="datetimeFigureOut">
              <a:rPr lang="en-US" smtClean="0"/>
              <a:t>2/14/2020</a:t>
            </a:fld>
            <a:endParaRPr lang="en-US"/>
          </a:p>
        </p:txBody>
      </p:sp>
      <p:sp>
        <p:nvSpPr>
          <p:cNvPr id="5" name="Espace réservé du pied de page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Espace réservé du numéro de diapositive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FBFAEDC-6BA1-4A69-B76A-81C9B396F9B9}" type="slidenum">
              <a:rPr lang="en-US" smtClean="0"/>
              <a:t>‹N°›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858962617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Titre de sec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fr-FR"/>
              <a:t>Modifiez le style du titre</a:t>
            </a:r>
            <a:endParaRPr lang="en-US"/>
          </a:p>
        </p:txBody>
      </p:sp>
      <p:sp>
        <p:nvSpPr>
          <p:cNvPr id="3" name="Espace réservé du texte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fr-FR"/>
              <a:t>Modifiez les styles du texte du masque</a:t>
            </a:r>
          </a:p>
        </p:txBody>
      </p:sp>
      <p:sp>
        <p:nvSpPr>
          <p:cNvPr id="4" name="Espace réservé de la date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998A2CB-CCD6-4B21-9C2B-F9C57BDEC0D6}" type="datetimeFigureOut">
              <a:rPr lang="en-US" smtClean="0"/>
              <a:t>2/14/2020</a:t>
            </a:fld>
            <a:endParaRPr lang="en-US"/>
          </a:p>
        </p:txBody>
      </p:sp>
      <p:sp>
        <p:nvSpPr>
          <p:cNvPr id="5" name="Espace réservé du pied de page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Espace réservé du numéro de diapositive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FBFAEDC-6BA1-4A69-B76A-81C9B396F9B9}" type="slidenum">
              <a:rPr lang="en-US" smtClean="0"/>
              <a:t>‹N°›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312050565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Deux contenu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fr-FR"/>
              <a:t>Modifiez le style du titre</a:t>
            </a:r>
            <a:endParaRPr lang="en-US"/>
          </a:p>
        </p:txBody>
      </p:sp>
      <p:sp>
        <p:nvSpPr>
          <p:cNvPr id="3" name="Espace réservé du contenu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fr-FR"/>
              <a:t>Modifiez les styles du texte du masque</a:t>
            </a:r>
          </a:p>
          <a:p>
            <a:pPr lvl="1"/>
            <a:r>
              <a:rPr lang="fr-FR"/>
              <a:t>Deuxième niveau</a:t>
            </a:r>
          </a:p>
          <a:p>
            <a:pPr lvl="2"/>
            <a:r>
              <a:rPr lang="fr-FR"/>
              <a:t>Troisième niveau</a:t>
            </a:r>
          </a:p>
          <a:p>
            <a:pPr lvl="3"/>
            <a:r>
              <a:rPr lang="fr-FR"/>
              <a:t>Quatrième niveau</a:t>
            </a:r>
          </a:p>
          <a:p>
            <a:pPr lvl="4"/>
            <a:r>
              <a:rPr lang="fr-FR"/>
              <a:t>Cinquième niveau</a:t>
            </a:r>
            <a:endParaRPr lang="en-US"/>
          </a:p>
        </p:txBody>
      </p:sp>
      <p:sp>
        <p:nvSpPr>
          <p:cNvPr id="4" name="Espace réservé du contenu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fr-FR"/>
              <a:t>Modifiez les styles du texte du masque</a:t>
            </a:r>
          </a:p>
          <a:p>
            <a:pPr lvl="1"/>
            <a:r>
              <a:rPr lang="fr-FR"/>
              <a:t>Deuxième niveau</a:t>
            </a:r>
          </a:p>
          <a:p>
            <a:pPr lvl="2"/>
            <a:r>
              <a:rPr lang="fr-FR"/>
              <a:t>Troisième niveau</a:t>
            </a:r>
          </a:p>
          <a:p>
            <a:pPr lvl="3"/>
            <a:r>
              <a:rPr lang="fr-FR"/>
              <a:t>Quatrième niveau</a:t>
            </a:r>
          </a:p>
          <a:p>
            <a:pPr lvl="4"/>
            <a:r>
              <a:rPr lang="fr-FR"/>
              <a:t>Cinquième niveau</a:t>
            </a:r>
            <a:endParaRPr lang="en-US"/>
          </a:p>
        </p:txBody>
      </p:sp>
      <p:sp>
        <p:nvSpPr>
          <p:cNvPr id="5" name="Espace réservé de la date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998A2CB-CCD6-4B21-9C2B-F9C57BDEC0D6}" type="datetimeFigureOut">
              <a:rPr lang="en-US" smtClean="0"/>
              <a:t>2/14/2020</a:t>
            </a:fld>
            <a:endParaRPr lang="en-US"/>
          </a:p>
        </p:txBody>
      </p:sp>
      <p:sp>
        <p:nvSpPr>
          <p:cNvPr id="6" name="Espace réservé du pied de page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Espace réservé du numéro de diapositive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FBFAEDC-6BA1-4A69-B76A-81C9B396F9B9}" type="slidenum">
              <a:rPr lang="en-US" smtClean="0"/>
              <a:t>‹N°›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040398987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a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fr-FR"/>
              <a:t>Modifiez le style du titre</a:t>
            </a:r>
            <a:endParaRPr lang="en-US"/>
          </a:p>
        </p:txBody>
      </p:sp>
      <p:sp>
        <p:nvSpPr>
          <p:cNvPr id="3" name="Espace réservé du texte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fr-FR"/>
              <a:t>Modifiez les styles du texte du masque</a:t>
            </a:r>
          </a:p>
        </p:txBody>
      </p:sp>
      <p:sp>
        <p:nvSpPr>
          <p:cNvPr id="4" name="Espace réservé du contenu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fr-FR"/>
              <a:t>Modifiez les styles du texte du masque</a:t>
            </a:r>
          </a:p>
          <a:p>
            <a:pPr lvl="1"/>
            <a:r>
              <a:rPr lang="fr-FR"/>
              <a:t>Deuxième niveau</a:t>
            </a:r>
          </a:p>
          <a:p>
            <a:pPr lvl="2"/>
            <a:r>
              <a:rPr lang="fr-FR"/>
              <a:t>Troisième niveau</a:t>
            </a:r>
          </a:p>
          <a:p>
            <a:pPr lvl="3"/>
            <a:r>
              <a:rPr lang="fr-FR"/>
              <a:t>Quatrième niveau</a:t>
            </a:r>
          </a:p>
          <a:p>
            <a:pPr lvl="4"/>
            <a:r>
              <a:rPr lang="fr-FR"/>
              <a:t>Cinquième niveau</a:t>
            </a:r>
            <a:endParaRPr lang="en-US"/>
          </a:p>
        </p:txBody>
      </p:sp>
      <p:sp>
        <p:nvSpPr>
          <p:cNvPr id="5" name="Espace réservé du texte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fr-FR"/>
              <a:t>Modifiez les styles du texte du masque</a:t>
            </a:r>
          </a:p>
        </p:txBody>
      </p:sp>
      <p:sp>
        <p:nvSpPr>
          <p:cNvPr id="6" name="Espace réservé du contenu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fr-FR"/>
              <a:t>Modifiez les styles du texte du masque</a:t>
            </a:r>
          </a:p>
          <a:p>
            <a:pPr lvl="1"/>
            <a:r>
              <a:rPr lang="fr-FR"/>
              <a:t>Deuxième niveau</a:t>
            </a:r>
          </a:p>
          <a:p>
            <a:pPr lvl="2"/>
            <a:r>
              <a:rPr lang="fr-FR"/>
              <a:t>Troisième niveau</a:t>
            </a:r>
          </a:p>
          <a:p>
            <a:pPr lvl="3"/>
            <a:r>
              <a:rPr lang="fr-FR"/>
              <a:t>Quatrième niveau</a:t>
            </a:r>
          </a:p>
          <a:p>
            <a:pPr lvl="4"/>
            <a:r>
              <a:rPr lang="fr-FR"/>
              <a:t>Cinquième niveau</a:t>
            </a:r>
            <a:endParaRPr lang="en-US"/>
          </a:p>
        </p:txBody>
      </p:sp>
      <p:sp>
        <p:nvSpPr>
          <p:cNvPr id="7" name="Espace réservé de la date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998A2CB-CCD6-4B21-9C2B-F9C57BDEC0D6}" type="datetimeFigureOut">
              <a:rPr lang="en-US" smtClean="0"/>
              <a:t>2/14/2020</a:t>
            </a:fld>
            <a:endParaRPr lang="en-US"/>
          </a:p>
        </p:txBody>
      </p:sp>
      <p:sp>
        <p:nvSpPr>
          <p:cNvPr id="8" name="Espace réservé du pied de page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Espace réservé du numéro de diapositive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FBFAEDC-6BA1-4A69-B76A-81C9B396F9B9}" type="slidenum">
              <a:rPr lang="en-US" smtClean="0"/>
              <a:t>‹N°›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123320531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re seul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fr-FR"/>
              <a:t>Modifiez le style du titre</a:t>
            </a:r>
            <a:endParaRPr lang="en-US"/>
          </a:p>
        </p:txBody>
      </p:sp>
      <p:sp>
        <p:nvSpPr>
          <p:cNvPr id="3" name="Espace réservé de la date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998A2CB-CCD6-4B21-9C2B-F9C57BDEC0D6}" type="datetimeFigureOut">
              <a:rPr lang="en-US" smtClean="0"/>
              <a:t>2/14/2020</a:t>
            </a:fld>
            <a:endParaRPr lang="en-US"/>
          </a:p>
        </p:txBody>
      </p:sp>
      <p:sp>
        <p:nvSpPr>
          <p:cNvPr id="4" name="Espace réservé du pied de page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Espace réservé du numéro de diapositive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FBFAEDC-6BA1-4A69-B76A-81C9B396F9B9}" type="slidenum">
              <a:rPr lang="en-US" smtClean="0"/>
              <a:t>‹N°›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853522649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V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ce réservé de la date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998A2CB-CCD6-4B21-9C2B-F9C57BDEC0D6}" type="datetimeFigureOut">
              <a:rPr lang="en-US" smtClean="0"/>
              <a:t>2/14/2020</a:t>
            </a:fld>
            <a:endParaRPr lang="en-US"/>
          </a:p>
        </p:txBody>
      </p:sp>
      <p:sp>
        <p:nvSpPr>
          <p:cNvPr id="3" name="Espace réservé du pied de page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Espace réservé du numéro de diapositive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FBFAEDC-6BA1-4A69-B76A-81C9B396F9B9}" type="slidenum">
              <a:rPr lang="en-US" smtClean="0"/>
              <a:t>‹N°›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41218183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u avec légen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fr-FR"/>
              <a:t>Modifiez le style du titre</a:t>
            </a:r>
            <a:endParaRPr lang="en-US"/>
          </a:p>
        </p:txBody>
      </p:sp>
      <p:sp>
        <p:nvSpPr>
          <p:cNvPr id="3" name="Espace réservé du contenu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fr-FR"/>
              <a:t>Modifiez les styles du texte du masque</a:t>
            </a:r>
          </a:p>
          <a:p>
            <a:pPr lvl="1"/>
            <a:r>
              <a:rPr lang="fr-FR"/>
              <a:t>Deuxième niveau</a:t>
            </a:r>
          </a:p>
          <a:p>
            <a:pPr lvl="2"/>
            <a:r>
              <a:rPr lang="fr-FR"/>
              <a:t>Troisième niveau</a:t>
            </a:r>
          </a:p>
          <a:p>
            <a:pPr lvl="3"/>
            <a:r>
              <a:rPr lang="fr-FR"/>
              <a:t>Quatrième niveau</a:t>
            </a:r>
          </a:p>
          <a:p>
            <a:pPr lvl="4"/>
            <a:r>
              <a:rPr lang="fr-FR"/>
              <a:t>Cinquième niveau</a:t>
            </a:r>
            <a:endParaRPr lang="en-US"/>
          </a:p>
        </p:txBody>
      </p:sp>
      <p:sp>
        <p:nvSpPr>
          <p:cNvPr id="4" name="Espace réservé du texte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fr-FR"/>
              <a:t>Modifiez les styles du texte du masque</a:t>
            </a:r>
          </a:p>
        </p:txBody>
      </p:sp>
      <p:sp>
        <p:nvSpPr>
          <p:cNvPr id="5" name="Espace réservé de la date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998A2CB-CCD6-4B21-9C2B-F9C57BDEC0D6}" type="datetimeFigureOut">
              <a:rPr lang="en-US" smtClean="0"/>
              <a:t>2/14/2020</a:t>
            </a:fld>
            <a:endParaRPr lang="en-US"/>
          </a:p>
        </p:txBody>
      </p:sp>
      <p:sp>
        <p:nvSpPr>
          <p:cNvPr id="6" name="Espace réservé du pied de page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Espace réservé du numéro de diapositive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FBFAEDC-6BA1-4A69-B76A-81C9B396F9B9}" type="slidenum">
              <a:rPr lang="en-US" smtClean="0"/>
              <a:t>‹N°›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315115050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Image avec légen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fr-FR"/>
              <a:t>Modifiez le style du titre</a:t>
            </a:r>
            <a:endParaRPr lang="en-US"/>
          </a:p>
        </p:txBody>
      </p:sp>
      <p:sp>
        <p:nvSpPr>
          <p:cNvPr id="3" name="Espace réservé pour une image 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US"/>
          </a:p>
        </p:txBody>
      </p:sp>
      <p:sp>
        <p:nvSpPr>
          <p:cNvPr id="4" name="Espace réservé du texte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fr-FR"/>
              <a:t>Modifiez les styles du texte du masque</a:t>
            </a:r>
          </a:p>
        </p:txBody>
      </p:sp>
      <p:sp>
        <p:nvSpPr>
          <p:cNvPr id="5" name="Espace réservé de la date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998A2CB-CCD6-4B21-9C2B-F9C57BDEC0D6}" type="datetimeFigureOut">
              <a:rPr lang="en-US" smtClean="0"/>
              <a:t>2/14/2020</a:t>
            </a:fld>
            <a:endParaRPr lang="en-US"/>
          </a:p>
        </p:txBody>
      </p:sp>
      <p:sp>
        <p:nvSpPr>
          <p:cNvPr id="6" name="Espace réservé du pied de page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Espace réservé du numéro de diapositive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FBFAEDC-6BA1-4A69-B76A-81C9B396F9B9}" type="slidenum">
              <a:rPr lang="en-US" smtClean="0"/>
              <a:t>‹N°›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915491419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re et texte vertical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fr-FR"/>
              <a:t>Modifiez le style du titre</a:t>
            </a:r>
            <a:endParaRPr lang="en-US"/>
          </a:p>
        </p:txBody>
      </p:sp>
      <p:sp>
        <p:nvSpPr>
          <p:cNvPr id="3" name="Espace réservé du texte vertical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fr-FR"/>
              <a:t>Modifiez les styles du texte du masque</a:t>
            </a:r>
          </a:p>
          <a:p>
            <a:pPr lvl="1"/>
            <a:r>
              <a:rPr lang="fr-FR"/>
              <a:t>Deuxième niveau</a:t>
            </a:r>
          </a:p>
          <a:p>
            <a:pPr lvl="2"/>
            <a:r>
              <a:rPr lang="fr-FR"/>
              <a:t>Troisième niveau</a:t>
            </a:r>
          </a:p>
          <a:p>
            <a:pPr lvl="3"/>
            <a:r>
              <a:rPr lang="fr-FR"/>
              <a:t>Quatrième niveau</a:t>
            </a:r>
          </a:p>
          <a:p>
            <a:pPr lvl="4"/>
            <a:r>
              <a:rPr lang="fr-FR"/>
              <a:t>Cinquième niveau</a:t>
            </a:r>
            <a:endParaRPr lang="en-US"/>
          </a:p>
        </p:txBody>
      </p:sp>
      <p:sp>
        <p:nvSpPr>
          <p:cNvPr id="4" name="Espace réservé de la date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998A2CB-CCD6-4B21-9C2B-F9C57BDEC0D6}" type="datetimeFigureOut">
              <a:rPr lang="en-US" smtClean="0"/>
              <a:t>2/14/2020</a:t>
            </a:fld>
            <a:endParaRPr lang="en-US"/>
          </a:p>
        </p:txBody>
      </p:sp>
      <p:sp>
        <p:nvSpPr>
          <p:cNvPr id="5" name="Espace réservé du pied de page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Espace réservé du numéro de diapositive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FBFAEDC-6BA1-4A69-B76A-81C9B396F9B9}" type="slidenum">
              <a:rPr lang="en-US" smtClean="0"/>
              <a:t>‹N°›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282202041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Titre vertical et text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vertical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fr-FR"/>
              <a:t>Modifiez le style du titre</a:t>
            </a:r>
            <a:endParaRPr lang="en-US"/>
          </a:p>
        </p:txBody>
      </p:sp>
      <p:sp>
        <p:nvSpPr>
          <p:cNvPr id="3" name="Espace réservé du texte vertical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fr-FR"/>
              <a:t>Modifiez les styles du texte du masque</a:t>
            </a:r>
          </a:p>
          <a:p>
            <a:pPr lvl="1"/>
            <a:r>
              <a:rPr lang="fr-FR"/>
              <a:t>Deuxième niveau</a:t>
            </a:r>
          </a:p>
          <a:p>
            <a:pPr lvl="2"/>
            <a:r>
              <a:rPr lang="fr-FR"/>
              <a:t>Troisième niveau</a:t>
            </a:r>
          </a:p>
          <a:p>
            <a:pPr lvl="3"/>
            <a:r>
              <a:rPr lang="fr-FR"/>
              <a:t>Quatrième niveau</a:t>
            </a:r>
          </a:p>
          <a:p>
            <a:pPr lvl="4"/>
            <a:r>
              <a:rPr lang="fr-FR"/>
              <a:t>Cinquième niveau</a:t>
            </a:r>
            <a:endParaRPr lang="en-US"/>
          </a:p>
        </p:txBody>
      </p:sp>
      <p:sp>
        <p:nvSpPr>
          <p:cNvPr id="4" name="Espace réservé de la date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998A2CB-CCD6-4B21-9C2B-F9C57BDEC0D6}" type="datetimeFigureOut">
              <a:rPr lang="en-US" smtClean="0"/>
              <a:t>2/14/2020</a:t>
            </a:fld>
            <a:endParaRPr lang="en-US"/>
          </a:p>
        </p:txBody>
      </p:sp>
      <p:sp>
        <p:nvSpPr>
          <p:cNvPr id="5" name="Espace réservé du pied de page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Espace réservé du numéro de diapositive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FBFAEDC-6BA1-4A69-B76A-81C9B396F9B9}" type="slidenum">
              <a:rPr lang="en-US" smtClean="0"/>
              <a:t>‹N°›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44790911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ce réservé du titre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fr-FR"/>
              <a:t>Modifiez le style du titre</a:t>
            </a:r>
            <a:endParaRPr lang="en-US"/>
          </a:p>
        </p:txBody>
      </p:sp>
      <p:sp>
        <p:nvSpPr>
          <p:cNvPr id="3" name="Espace réservé du texte 2"/>
          <p:cNvSpPr>
            <a:spLocks noGrp="1"/>
          </p:cNvSpPr>
          <p:nvPr>
            <p:ph type="body" idx="1"/>
          </p:nvPr>
        </p:nvSpPr>
        <p:spPr>
          <a:xfrm>
            <a:off x="457200" y="1600200"/>
            <a:ext cx="8229600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fr-FR"/>
              <a:t>Modifiez les styles du texte du masque</a:t>
            </a:r>
          </a:p>
          <a:p>
            <a:pPr lvl="1"/>
            <a:r>
              <a:rPr lang="fr-FR"/>
              <a:t>Deuxième niveau</a:t>
            </a:r>
          </a:p>
          <a:p>
            <a:pPr lvl="2"/>
            <a:r>
              <a:rPr lang="fr-FR"/>
              <a:t>Troisième niveau</a:t>
            </a:r>
          </a:p>
          <a:p>
            <a:pPr lvl="3"/>
            <a:r>
              <a:rPr lang="fr-FR"/>
              <a:t>Quatrième niveau</a:t>
            </a:r>
          </a:p>
          <a:p>
            <a:pPr lvl="4"/>
            <a:r>
              <a:rPr lang="fr-FR"/>
              <a:t>Cinquième niveau</a:t>
            </a:r>
            <a:endParaRPr lang="en-US"/>
          </a:p>
        </p:txBody>
      </p:sp>
      <p:sp>
        <p:nvSpPr>
          <p:cNvPr id="4" name="Espace réservé de la date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B998A2CB-CCD6-4B21-9C2B-F9C57BDEC0D6}" type="datetimeFigureOut">
              <a:rPr lang="en-US" smtClean="0"/>
              <a:t>2/14/2020</a:t>
            </a:fld>
            <a:endParaRPr lang="en-US"/>
          </a:p>
        </p:txBody>
      </p:sp>
      <p:sp>
        <p:nvSpPr>
          <p:cNvPr id="5" name="Espace réservé du pied de page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Espace réservé du numéro de diapositive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6FBFAEDC-6BA1-4A69-B76A-81C9B396F9B9}" type="slidenum">
              <a:rPr lang="en-US" smtClean="0"/>
              <a:t>‹N°›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248131794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ctr" defTabSz="914400" rtl="0" eaLnBrk="1" latinLnBrk="0" hangingPunct="1"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342900" indent="-342900" algn="l" defTabSz="914400" rtl="0" eaLnBrk="1" latinLnBrk="0" hangingPunct="1">
        <a:spcBef>
          <a:spcPct val="20000"/>
        </a:spcBef>
        <a:buFont typeface="Arial" panose="020B0604020202020204" pitchFamily="34" charset="0"/>
        <a:buChar char="•"/>
        <a:defRPr sz="32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defTabSz="914400" rtl="0" eaLnBrk="1" latinLnBrk="0" hangingPunct="1">
        <a:spcBef>
          <a:spcPct val="20000"/>
        </a:spcBef>
        <a:buFont typeface="Arial" panose="020B0604020202020204" pitchFamily="34" charset="0"/>
        <a:buChar char="–"/>
        <a:defRPr sz="28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–"/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1.xml"/><Relationship Id="rId6" Type="http://schemas.openxmlformats.org/officeDocument/2006/relationships/image" Target="../media/image5.JPG"/><Relationship Id="rId5" Type="http://schemas.openxmlformats.org/officeDocument/2006/relationships/image" Target="../media/image4.JPG"/><Relationship Id="rId4" Type="http://schemas.openxmlformats.org/officeDocument/2006/relationships/image" Target="../media/image3.png"/></Relationships>
</file>

<file path=ppt/slides/_rels/slide2.xml.rels><?xml version="1.0" encoding="UTF-8" standalone="yes"?>
<Relationships xmlns="http://schemas.openxmlformats.org/package/2006/relationships"><Relationship Id="rId8" Type="http://schemas.openxmlformats.org/officeDocument/2006/relationships/image" Target="../media/image8.emf"/><Relationship Id="rId3" Type="http://schemas.openxmlformats.org/officeDocument/2006/relationships/oleObject" Target="../embeddings/oleObject1.bin"/><Relationship Id="rId7" Type="http://schemas.openxmlformats.org/officeDocument/2006/relationships/oleObject" Target="../embeddings/oleObject3.bin"/><Relationship Id="rId2" Type="http://schemas.openxmlformats.org/officeDocument/2006/relationships/slideLayout" Target="../slideLayouts/slideLayout1.xml"/><Relationship Id="rId1" Type="http://schemas.openxmlformats.org/officeDocument/2006/relationships/vmlDrawing" Target="../drawings/vmlDrawing1.vml"/><Relationship Id="rId6" Type="http://schemas.openxmlformats.org/officeDocument/2006/relationships/image" Target="../media/image7.emf"/><Relationship Id="rId11" Type="http://schemas.openxmlformats.org/officeDocument/2006/relationships/image" Target="../media/image10.png"/><Relationship Id="rId5" Type="http://schemas.openxmlformats.org/officeDocument/2006/relationships/oleObject" Target="../embeddings/oleObject2.bin"/><Relationship Id="rId10" Type="http://schemas.openxmlformats.org/officeDocument/2006/relationships/image" Target="../media/image9.emf"/><Relationship Id="rId4" Type="http://schemas.openxmlformats.org/officeDocument/2006/relationships/image" Target="../media/image6.emf"/><Relationship Id="rId9" Type="http://schemas.openxmlformats.org/officeDocument/2006/relationships/oleObject" Target="../embeddings/oleObject4.bin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11.png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7.xml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13.JPG"/><Relationship Id="rId2" Type="http://schemas.openxmlformats.org/officeDocument/2006/relationships/image" Target="../media/image12.JPG"/><Relationship Id="rId1" Type="http://schemas.openxmlformats.org/officeDocument/2006/relationships/slideLayout" Target="../slideLayouts/slideLayout7.xml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14.JPG"/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7.xml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16.png"/><Relationship Id="rId2" Type="http://schemas.openxmlformats.org/officeDocument/2006/relationships/image" Target="../media/image15.JPG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17.svg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16.png"/><Relationship Id="rId2" Type="http://schemas.openxmlformats.org/officeDocument/2006/relationships/image" Target="../media/image18.JPG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17.svg"/></Relationships>
</file>

<file path=ppt/slides/_rels/slide8.xml.rels><?xml version="1.0" encoding="UTF-8" standalone="yes"?>
<Relationships xmlns="http://schemas.openxmlformats.org/package/2006/relationships"><Relationship Id="rId8" Type="http://schemas.openxmlformats.org/officeDocument/2006/relationships/oleObject" Target="../embeddings/oleObject5.bin"/><Relationship Id="rId13" Type="http://schemas.microsoft.com/office/2007/relationships/hdphoto" Target="../media/hdphoto1.wdp"/><Relationship Id="rId3" Type="http://schemas.openxmlformats.org/officeDocument/2006/relationships/diagramData" Target="../diagrams/data1.xml"/><Relationship Id="rId7" Type="http://schemas.microsoft.com/office/2007/relationships/diagramDrawing" Target="../diagrams/drawing1.xml"/><Relationship Id="rId12" Type="http://schemas.openxmlformats.org/officeDocument/2006/relationships/image" Target="../media/image20.png"/><Relationship Id="rId2" Type="http://schemas.openxmlformats.org/officeDocument/2006/relationships/slideLayout" Target="../slideLayouts/slideLayout1.xml"/><Relationship Id="rId1" Type="http://schemas.openxmlformats.org/officeDocument/2006/relationships/vmlDrawing" Target="../drawings/vmlDrawing2.vml"/><Relationship Id="rId6" Type="http://schemas.openxmlformats.org/officeDocument/2006/relationships/diagramColors" Target="../diagrams/colors1.xml"/><Relationship Id="rId11" Type="http://schemas.openxmlformats.org/officeDocument/2006/relationships/image" Target="../media/image9.emf"/><Relationship Id="rId5" Type="http://schemas.openxmlformats.org/officeDocument/2006/relationships/diagramQuickStyle" Target="../diagrams/quickStyle1.xml"/><Relationship Id="rId10" Type="http://schemas.openxmlformats.org/officeDocument/2006/relationships/oleObject" Target="../embeddings/oleObject6.bin"/><Relationship Id="rId4" Type="http://schemas.openxmlformats.org/officeDocument/2006/relationships/diagramLayout" Target="../diagrams/layout1.xml"/><Relationship Id="rId9" Type="http://schemas.openxmlformats.org/officeDocument/2006/relationships/image" Target="../media/image19.emf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itre 1"/>
          <p:cNvSpPr txBox="1">
            <a:spLocks/>
          </p:cNvSpPr>
          <p:nvPr/>
        </p:nvSpPr>
        <p:spPr>
          <a:xfrm>
            <a:off x="637094" y="1777380"/>
            <a:ext cx="8229600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>
            <a:lvl1pPr algn="ctr" defTabSz="914400" rtl="0" eaLnBrk="1" latinLnBrk="0" hangingPunct="1">
              <a:spcBef>
                <a:spcPct val="0"/>
              </a:spcBef>
              <a:buNone/>
              <a:defRPr sz="44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endParaRPr lang="en-US" sz="1800" b="1" dirty="0"/>
          </a:p>
        </p:txBody>
      </p:sp>
      <p:sp>
        <p:nvSpPr>
          <p:cNvPr id="5" name="Rectangle 4"/>
          <p:cNvSpPr/>
          <p:nvPr/>
        </p:nvSpPr>
        <p:spPr>
          <a:xfrm>
            <a:off x="2465894" y="5628310"/>
            <a:ext cx="4572000" cy="1015663"/>
          </a:xfrm>
          <a:prstGeom prst="rect">
            <a:avLst/>
          </a:prstGeom>
        </p:spPr>
        <p:txBody>
          <a:bodyPr>
            <a:spAutoFit/>
          </a:bodyPr>
          <a:lstStyle/>
          <a:p>
            <a:pPr algn="ctr"/>
            <a:r>
              <a:rPr lang="fr-FR" sz="2000" b="1" dirty="0"/>
              <a:t>ECM Group Meeting</a:t>
            </a:r>
          </a:p>
          <a:p>
            <a:pPr algn="ctr"/>
            <a:r>
              <a:rPr lang="fr-FR" sz="2000" b="1" dirty="0" err="1"/>
              <a:t>January</a:t>
            </a:r>
            <a:r>
              <a:rPr lang="fr-FR" sz="2000" b="1" dirty="0"/>
              <a:t> 31</a:t>
            </a:r>
            <a:r>
              <a:rPr lang="fr-FR" sz="2000" b="1" baseline="30000" dirty="0"/>
              <a:t>st</a:t>
            </a:r>
            <a:r>
              <a:rPr lang="fr-FR" sz="2000" b="1" dirty="0"/>
              <a:t>, 2020</a:t>
            </a:r>
          </a:p>
          <a:p>
            <a:pPr algn="ctr"/>
            <a:r>
              <a:rPr lang="en-US" sz="2000" b="1" dirty="0"/>
              <a:t>Dr Solène Miaskiewicz</a:t>
            </a:r>
          </a:p>
        </p:txBody>
      </p:sp>
      <p:sp>
        <p:nvSpPr>
          <p:cNvPr id="11" name="Rectangle 10"/>
          <p:cNvSpPr/>
          <p:nvPr/>
        </p:nvSpPr>
        <p:spPr>
          <a:xfrm>
            <a:off x="683443" y="1794012"/>
            <a:ext cx="8136903" cy="1109737"/>
          </a:xfrm>
          <a:prstGeom prst="rect">
            <a:avLst/>
          </a:prstGeom>
          <a:solidFill>
            <a:schemeClr val="bg1"/>
          </a:solidFill>
          <a:ln w="3175">
            <a:noFill/>
          </a:ln>
          <a:effectLst/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2" name="Rectangle 11"/>
          <p:cNvSpPr/>
          <p:nvPr/>
        </p:nvSpPr>
        <p:spPr>
          <a:xfrm>
            <a:off x="143508" y="1475492"/>
            <a:ext cx="8856984" cy="1746776"/>
          </a:xfrm>
          <a:prstGeom prst="rect">
            <a:avLst/>
          </a:prstGeom>
          <a:solidFill>
            <a:schemeClr val="bg1"/>
          </a:solidFill>
          <a:ln>
            <a:noFill/>
          </a:ln>
          <a:effectLst>
            <a:outerShdw blurRad="50800" dist="38100" dir="2700000" algn="tl" rotWithShape="0">
              <a:schemeClr val="tx2">
                <a:lumMod val="75000"/>
                <a:alpha val="73000"/>
              </a:schemeClr>
            </a:outerShdw>
          </a:effec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b="1" i="1" dirty="0">
              <a:solidFill>
                <a:srgbClr val="800000"/>
              </a:solidFill>
            </a:endParaRPr>
          </a:p>
        </p:txBody>
      </p:sp>
      <p:sp>
        <p:nvSpPr>
          <p:cNvPr id="13" name="Rectangle 12"/>
          <p:cNvSpPr/>
          <p:nvPr/>
        </p:nvSpPr>
        <p:spPr>
          <a:xfrm>
            <a:off x="435133" y="1564050"/>
            <a:ext cx="8273734" cy="1569660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en-US" sz="3200" b="1" dirty="0"/>
              <a:t>Total Synthesis of </a:t>
            </a:r>
            <a:r>
              <a:rPr lang="en-US" sz="3200" b="1" dirty="0" err="1"/>
              <a:t>Paspaline</a:t>
            </a:r>
            <a:r>
              <a:rPr lang="en-US" sz="3200" b="1" dirty="0"/>
              <a:t> A and </a:t>
            </a:r>
            <a:r>
              <a:rPr lang="en-US" sz="3200" b="1" dirty="0" err="1"/>
              <a:t>Emindole</a:t>
            </a:r>
            <a:r>
              <a:rPr lang="en-US" sz="3200" b="1" dirty="0"/>
              <a:t> PB Enabled by Computational Augmentation of a Transform-Guided Retrosynthetic Strategy</a:t>
            </a:r>
          </a:p>
        </p:txBody>
      </p:sp>
      <p:sp>
        <p:nvSpPr>
          <p:cNvPr id="3" name="Rectangle 2">
            <a:extLst>
              <a:ext uri="{FF2B5EF4-FFF2-40B4-BE49-F238E27FC236}">
                <a16:creationId xmlns:a16="http://schemas.microsoft.com/office/drawing/2014/main" id="{826E4D01-4F40-4B67-82A2-D977616DB881}"/>
              </a:ext>
            </a:extLst>
          </p:cNvPr>
          <p:cNvSpPr/>
          <p:nvPr/>
        </p:nvSpPr>
        <p:spPr>
          <a:xfrm>
            <a:off x="1835696" y="3435678"/>
            <a:ext cx="6714492" cy="400110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fr-FR" sz="2000" dirty="0">
                <a:solidFill>
                  <a:srgbClr val="000000"/>
                </a:solidFill>
                <a:latin typeface="+mj-lt"/>
              </a:rPr>
              <a:t>Daria E. Kim, Joshua E. Zweig, Timothy R. </a:t>
            </a:r>
            <a:r>
              <a:rPr lang="fr-FR" sz="2000" dirty="0" err="1">
                <a:solidFill>
                  <a:srgbClr val="000000"/>
                </a:solidFill>
                <a:latin typeface="+mj-lt"/>
              </a:rPr>
              <a:t>Newhouse</a:t>
            </a:r>
            <a:r>
              <a:rPr lang="fr-FR" sz="2000" b="1" dirty="0">
                <a:solidFill>
                  <a:srgbClr val="000000"/>
                </a:solidFill>
                <a:latin typeface="+mj-lt"/>
              </a:rPr>
              <a:t>*</a:t>
            </a:r>
            <a:endParaRPr lang="fr-FR" sz="2000" b="0" i="0" dirty="0">
              <a:solidFill>
                <a:srgbClr val="000000"/>
              </a:solidFill>
              <a:effectLst/>
              <a:latin typeface="+mj-lt"/>
            </a:endParaRPr>
          </a:p>
        </p:txBody>
      </p:sp>
      <p:sp>
        <p:nvSpPr>
          <p:cNvPr id="6" name="Rectangle 5">
            <a:extLst>
              <a:ext uri="{FF2B5EF4-FFF2-40B4-BE49-F238E27FC236}">
                <a16:creationId xmlns:a16="http://schemas.microsoft.com/office/drawing/2014/main" id="{6811D53F-30D7-4044-AC03-47312B1846F2}"/>
              </a:ext>
            </a:extLst>
          </p:cNvPr>
          <p:cNvSpPr/>
          <p:nvPr/>
        </p:nvSpPr>
        <p:spPr>
          <a:xfrm>
            <a:off x="2840917" y="3935956"/>
            <a:ext cx="3462166" cy="400110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de-DE" sz="2000" i="1" dirty="0">
                <a:solidFill>
                  <a:srgbClr val="000000"/>
                </a:solidFill>
                <a:latin typeface="+mj-lt"/>
              </a:rPr>
              <a:t>J. Am. Chem. </a:t>
            </a:r>
            <a:r>
              <a:rPr lang="de-DE" sz="2000" i="1" dirty="0" err="1">
                <a:solidFill>
                  <a:srgbClr val="000000"/>
                </a:solidFill>
                <a:latin typeface="+mj-lt"/>
              </a:rPr>
              <a:t>Soc</a:t>
            </a:r>
            <a:r>
              <a:rPr lang="de-DE" sz="2000" i="1" dirty="0">
                <a:solidFill>
                  <a:srgbClr val="000000"/>
                </a:solidFill>
                <a:latin typeface="+mj-lt"/>
              </a:rPr>
              <a:t>.</a:t>
            </a:r>
            <a:r>
              <a:rPr lang="de-DE" sz="2000" dirty="0">
                <a:solidFill>
                  <a:srgbClr val="000000"/>
                </a:solidFill>
                <a:latin typeface="+mj-lt"/>
              </a:rPr>
              <a:t> </a:t>
            </a:r>
            <a:r>
              <a:rPr lang="de-DE" sz="2000" b="1" dirty="0">
                <a:solidFill>
                  <a:srgbClr val="000000"/>
                </a:solidFill>
                <a:latin typeface="+mj-lt"/>
              </a:rPr>
              <a:t>2019</a:t>
            </a:r>
            <a:r>
              <a:rPr lang="de-DE" sz="2000" dirty="0">
                <a:solidFill>
                  <a:srgbClr val="000000"/>
                </a:solidFill>
                <a:latin typeface="+mj-lt"/>
              </a:rPr>
              <a:t>, </a:t>
            </a:r>
            <a:r>
              <a:rPr lang="de-DE" sz="2000" i="1" dirty="0">
                <a:solidFill>
                  <a:srgbClr val="000000"/>
                </a:solidFill>
                <a:latin typeface="+mj-lt"/>
              </a:rPr>
              <a:t>4</a:t>
            </a:r>
            <a:r>
              <a:rPr lang="de-DE" sz="2000" dirty="0">
                <a:solidFill>
                  <a:srgbClr val="000000"/>
                </a:solidFill>
                <a:latin typeface="+mj-lt"/>
              </a:rPr>
              <a:t>, 1479</a:t>
            </a:r>
            <a:endParaRPr lang="fr-FR" sz="2000" dirty="0">
              <a:latin typeface="+mj-lt"/>
            </a:endParaRPr>
          </a:p>
        </p:txBody>
      </p:sp>
      <p:pic>
        <p:nvPicPr>
          <p:cNvPr id="9" name="Image 8">
            <a:extLst>
              <a:ext uri="{FF2B5EF4-FFF2-40B4-BE49-F238E27FC236}">
                <a16:creationId xmlns:a16="http://schemas.microsoft.com/office/drawing/2014/main" id="{0B8EFE80-82F8-42C7-BC13-3A9EA5AD0033}"/>
              </a:ext>
            </a:extLst>
          </p:cNvPr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732710" y="129908"/>
            <a:ext cx="1207967" cy="845577"/>
          </a:xfrm>
          <a:prstGeom prst="rect">
            <a:avLst/>
          </a:prstGeom>
        </p:spPr>
      </p:pic>
      <p:pic>
        <p:nvPicPr>
          <p:cNvPr id="10" name="Image 9">
            <a:extLst>
              <a:ext uri="{FF2B5EF4-FFF2-40B4-BE49-F238E27FC236}">
                <a16:creationId xmlns:a16="http://schemas.microsoft.com/office/drawing/2014/main" id="{E2F81E09-6193-4F54-90E8-00A485B9F169}"/>
              </a:ext>
            </a:extLst>
          </p:cNvPr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03323" y="184256"/>
            <a:ext cx="1632373" cy="736880"/>
          </a:xfrm>
          <a:prstGeom prst="rect">
            <a:avLst/>
          </a:prstGeom>
        </p:spPr>
      </p:pic>
      <p:pic>
        <p:nvPicPr>
          <p:cNvPr id="31746" name="Picture 2" descr="Résultat de recherche d'images pour &quot;ecm icmmo&quot;&quot;">
            <a:extLst>
              <a:ext uri="{FF2B5EF4-FFF2-40B4-BE49-F238E27FC236}">
                <a16:creationId xmlns:a16="http://schemas.microsoft.com/office/drawing/2014/main" id="{032B93AA-C76D-4684-ADE9-BFF290959F92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423690" y="214617"/>
            <a:ext cx="769252" cy="676158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7" name="Image 6" descr="Une image contenant horloge&#10;&#10;Description générée automatiquement">
            <a:extLst>
              <a:ext uri="{FF2B5EF4-FFF2-40B4-BE49-F238E27FC236}">
                <a16:creationId xmlns:a16="http://schemas.microsoft.com/office/drawing/2014/main" id="{FB2E1C8C-E7A8-4D60-BAB2-FDA8BA3C1DBF}"/>
              </a:ext>
            </a:extLst>
          </p:cNvPr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319710" y="4382342"/>
            <a:ext cx="2413000" cy="1244600"/>
          </a:xfrm>
          <a:prstGeom prst="rect">
            <a:avLst/>
          </a:prstGeom>
        </p:spPr>
      </p:pic>
      <p:pic>
        <p:nvPicPr>
          <p:cNvPr id="14" name="Image 13" descr="Une image contenant objet, horloge&#10;&#10;Description générée automatiquement">
            <a:extLst>
              <a:ext uri="{FF2B5EF4-FFF2-40B4-BE49-F238E27FC236}">
                <a16:creationId xmlns:a16="http://schemas.microsoft.com/office/drawing/2014/main" id="{F0BFBFF3-AEC5-4148-83D9-CCE73ED28334}"/>
              </a:ext>
            </a:extLst>
          </p:cNvPr>
          <p:cNvPicPr>
            <a:picLocks noChangeAspect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622590" y="4453291"/>
            <a:ext cx="2780284" cy="1057794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513640115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Rectangle 4"/>
          <p:cNvSpPr/>
          <p:nvPr/>
        </p:nvSpPr>
        <p:spPr>
          <a:xfrm>
            <a:off x="143508" y="188640"/>
            <a:ext cx="8856984" cy="576064"/>
          </a:xfrm>
          <a:prstGeom prst="rect">
            <a:avLst/>
          </a:prstGeom>
          <a:solidFill>
            <a:schemeClr val="bg1"/>
          </a:solidFill>
          <a:ln>
            <a:noFill/>
          </a:ln>
          <a:effectLst>
            <a:outerShdw blurRad="50800" dist="38100" dir="2700000" algn="tl" rotWithShape="0">
              <a:schemeClr val="tx1">
                <a:alpha val="73000"/>
              </a:schemeClr>
            </a:outerShdw>
          </a:effec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2000" b="1" dirty="0" err="1">
                <a:solidFill>
                  <a:schemeClr val="tx1"/>
                </a:solidFill>
              </a:rPr>
              <a:t>Paspaline</a:t>
            </a:r>
            <a:r>
              <a:rPr lang="en-US" sz="2000" b="1" dirty="0">
                <a:solidFill>
                  <a:schemeClr val="tx1"/>
                </a:solidFill>
              </a:rPr>
              <a:t> and </a:t>
            </a:r>
            <a:r>
              <a:rPr lang="en-US" sz="2000" b="1" dirty="0" err="1">
                <a:solidFill>
                  <a:schemeClr val="tx1"/>
                </a:solidFill>
              </a:rPr>
              <a:t>Emindole</a:t>
            </a:r>
            <a:r>
              <a:rPr lang="en-US" sz="2000" b="1" dirty="0">
                <a:solidFill>
                  <a:schemeClr val="tx1"/>
                </a:solidFill>
              </a:rPr>
              <a:t> PB</a:t>
            </a:r>
          </a:p>
        </p:txBody>
      </p:sp>
      <p:sp>
        <p:nvSpPr>
          <p:cNvPr id="7" name="Espace réservé du numéro de diapositive 10"/>
          <p:cNvSpPr>
            <a:spLocks noGrp="1"/>
          </p:cNvSpPr>
          <p:nvPr>
            <p:ph type="sldNum" sz="quarter" idx="12"/>
          </p:nvPr>
        </p:nvSpPr>
        <p:spPr>
          <a:xfrm>
            <a:off x="6732240" y="6356350"/>
            <a:ext cx="2133600" cy="365125"/>
          </a:xfrm>
        </p:spPr>
        <p:txBody>
          <a:bodyPr/>
          <a:lstStyle/>
          <a:p>
            <a:fld id="{2EFD8CFE-49D7-41C3-ACB5-EAC918C265FB}" type="slidenum">
              <a:rPr lang="en-US" sz="1800" b="1" smtClean="0">
                <a:solidFill>
                  <a:schemeClr val="tx1"/>
                </a:solidFill>
              </a:rPr>
              <a:t>2</a:t>
            </a:fld>
            <a:endParaRPr lang="en-US" sz="1800" b="1" dirty="0">
              <a:solidFill>
                <a:schemeClr val="tx1"/>
              </a:solidFill>
            </a:endParaRPr>
          </a:p>
        </p:txBody>
      </p:sp>
      <p:sp>
        <p:nvSpPr>
          <p:cNvPr id="3" name="Rectangle 2"/>
          <p:cNvSpPr/>
          <p:nvPr/>
        </p:nvSpPr>
        <p:spPr>
          <a:xfrm>
            <a:off x="2843808" y="2654037"/>
            <a:ext cx="3744417" cy="50629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>
              <a:lnSpc>
                <a:spcPct val="150000"/>
              </a:lnSpc>
            </a:pPr>
            <a:r>
              <a:rPr lang="de-DE" b="1" dirty="0" err="1"/>
              <a:t>Complex</a:t>
            </a:r>
            <a:r>
              <a:rPr lang="de-DE" b="1" dirty="0"/>
              <a:t> </a:t>
            </a:r>
            <a:r>
              <a:rPr lang="de-DE" b="1" dirty="0" err="1"/>
              <a:t>Indole</a:t>
            </a:r>
            <a:r>
              <a:rPr lang="de-DE" b="1" dirty="0"/>
              <a:t> </a:t>
            </a:r>
            <a:r>
              <a:rPr lang="de-DE" sz="2000" b="1" dirty="0" err="1"/>
              <a:t>Diterpene</a:t>
            </a:r>
            <a:r>
              <a:rPr lang="de-DE" b="1" dirty="0"/>
              <a:t> Alkaloids</a:t>
            </a:r>
          </a:p>
        </p:txBody>
      </p:sp>
      <p:sp>
        <p:nvSpPr>
          <p:cNvPr id="2" name="Rectangle 1"/>
          <p:cNvSpPr/>
          <p:nvPr/>
        </p:nvSpPr>
        <p:spPr>
          <a:xfrm>
            <a:off x="116868" y="6428582"/>
            <a:ext cx="5742384" cy="307777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de-DE" sz="1400" b="1" dirty="0">
                <a:latin typeface="+mj-lt"/>
                <a:cs typeface="Times New Roman" panose="02020603050405020304" pitchFamily="18" charset="0"/>
              </a:rPr>
              <a:t>Isolation: </a:t>
            </a:r>
            <a:r>
              <a:rPr lang="de-DE" sz="1400" dirty="0">
                <a:latin typeface="+mj-lt"/>
                <a:cs typeface="Times New Roman" panose="02020603050405020304" pitchFamily="18" charset="0"/>
              </a:rPr>
              <a:t>T. Fehr, W. </a:t>
            </a:r>
            <a:r>
              <a:rPr lang="de-DE" sz="1400" dirty="0" err="1">
                <a:latin typeface="+mj-lt"/>
                <a:cs typeface="Times New Roman" panose="02020603050405020304" pitchFamily="18" charset="0"/>
              </a:rPr>
              <a:t>Acklin</a:t>
            </a:r>
            <a:r>
              <a:rPr lang="de-DE" sz="1400" dirty="0">
                <a:latin typeface="+mj-lt"/>
                <a:cs typeface="Times New Roman" panose="02020603050405020304" pitchFamily="18" charset="0"/>
              </a:rPr>
              <a:t>, </a:t>
            </a:r>
            <a:r>
              <a:rPr lang="de-DE" sz="1400" i="1" dirty="0" err="1">
                <a:latin typeface="+mj-lt"/>
                <a:cs typeface="Times New Roman" panose="02020603050405020304" pitchFamily="18" charset="0"/>
              </a:rPr>
              <a:t>Helv</a:t>
            </a:r>
            <a:r>
              <a:rPr lang="de-DE" sz="1400" i="1" dirty="0">
                <a:latin typeface="+mj-lt"/>
                <a:cs typeface="Times New Roman" panose="02020603050405020304" pitchFamily="18" charset="0"/>
              </a:rPr>
              <a:t>. </a:t>
            </a:r>
            <a:r>
              <a:rPr lang="de-DE" sz="1400" i="1" dirty="0" err="1">
                <a:latin typeface="+mj-lt"/>
                <a:cs typeface="Times New Roman" panose="02020603050405020304" pitchFamily="18" charset="0"/>
              </a:rPr>
              <a:t>Chim</a:t>
            </a:r>
            <a:r>
              <a:rPr lang="de-DE" sz="1400" i="1" dirty="0">
                <a:latin typeface="+mj-lt"/>
                <a:cs typeface="Times New Roman" panose="02020603050405020304" pitchFamily="18" charset="0"/>
              </a:rPr>
              <a:t>. Acta </a:t>
            </a:r>
            <a:r>
              <a:rPr lang="de-DE" sz="1400" b="1" dirty="0">
                <a:latin typeface="+mj-lt"/>
                <a:cs typeface="Times New Roman" panose="02020603050405020304" pitchFamily="18" charset="0"/>
              </a:rPr>
              <a:t>1966</a:t>
            </a:r>
            <a:r>
              <a:rPr lang="de-DE" sz="1400" dirty="0">
                <a:latin typeface="+mj-lt"/>
                <a:cs typeface="Times New Roman" panose="02020603050405020304" pitchFamily="18" charset="0"/>
              </a:rPr>
              <a:t>, 1907.</a:t>
            </a:r>
            <a:endParaRPr lang="en-US" sz="1400" dirty="0">
              <a:latin typeface="+mj-lt"/>
            </a:endParaRPr>
          </a:p>
        </p:txBody>
      </p:sp>
      <p:graphicFrame>
        <p:nvGraphicFramePr>
          <p:cNvPr id="12" name="Objet 11">
            <a:extLst>
              <a:ext uri="{FF2B5EF4-FFF2-40B4-BE49-F238E27FC236}">
                <a16:creationId xmlns:a16="http://schemas.microsoft.com/office/drawing/2014/main" id="{81018010-3271-4E38-9296-1DF24201F962}"/>
              </a:ext>
            </a:extLst>
          </p:cNvPr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1443386853"/>
              </p:ext>
            </p:extLst>
          </p:nvPr>
        </p:nvGraphicFramePr>
        <p:xfrm>
          <a:off x="5359767" y="1238007"/>
          <a:ext cx="3176994" cy="131393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17580" name="CS ChemDraw Drawing" r:id="rId3" imgW="2541595" imgH="1051144" progId="ChemDraw.Document.6.0">
                  <p:embed/>
                </p:oleObj>
              </mc:Choice>
              <mc:Fallback>
                <p:oleObj name="CS ChemDraw Drawing" r:id="rId3" imgW="2541595" imgH="1051144" progId="ChemDraw.Document.6.0">
                  <p:embed/>
                  <p:pic>
                    <p:nvPicPr>
                      <p:cNvPr id="0" name=""/>
                      <p:cNvPicPr/>
                      <p:nvPr/>
                    </p:nvPicPr>
                    <p:blipFill>
                      <a:blip r:embed="rId4"/>
                      <a:stretch>
                        <a:fillRect/>
                      </a:stretch>
                    </p:blipFill>
                    <p:spPr>
                      <a:xfrm>
                        <a:off x="5359767" y="1238007"/>
                        <a:ext cx="3176994" cy="1313930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13" name="Objet 12">
            <a:extLst>
              <a:ext uri="{FF2B5EF4-FFF2-40B4-BE49-F238E27FC236}">
                <a16:creationId xmlns:a16="http://schemas.microsoft.com/office/drawing/2014/main" id="{096EF0D7-552F-4C38-83B6-EC903FDB5712}"/>
              </a:ext>
            </a:extLst>
          </p:cNvPr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4111542038"/>
              </p:ext>
            </p:extLst>
          </p:nvPr>
        </p:nvGraphicFramePr>
        <p:xfrm>
          <a:off x="1049478" y="1373221"/>
          <a:ext cx="3058923" cy="1080135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17581" name="CS ChemDraw Drawing" r:id="rId5" imgW="2447138" imgH="864108" progId="ChemDraw.Document.6.0">
                  <p:embed/>
                </p:oleObj>
              </mc:Choice>
              <mc:Fallback>
                <p:oleObj name="CS ChemDraw Drawing" r:id="rId5" imgW="2447138" imgH="864108" progId="ChemDraw.Document.6.0">
                  <p:embed/>
                  <p:pic>
                    <p:nvPicPr>
                      <p:cNvPr id="0" name=""/>
                      <p:cNvPicPr/>
                      <p:nvPr/>
                    </p:nvPicPr>
                    <p:blipFill>
                      <a:blip r:embed="rId6"/>
                      <a:stretch>
                        <a:fillRect/>
                      </a:stretch>
                    </p:blipFill>
                    <p:spPr>
                      <a:xfrm>
                        <a:off x="1049478" y="1373221"/>
                        <a:ext cx="3058923" cy="1080135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14" name="Objet 13">
            <a:extLst>
              <a:ext uri="{FF2B5EF4-FFF2-40B4-BE49-F238E27FC236}">
                <a16:creationId xmlns:a16="http://schemas.microsoft.com/office/drawing/2014/main" id="{AC096F04-4BAE-42D0-84BB-495FD7DBA826}"/>
              </a:ext>
            </a:extLst>
          </p:cNvPr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537975469"/>
              </p:ext>
            </p:extLst>
          </p:nvPr>
        </p:nvGraphicFramePr>
        <p:xfrm>
          <a:off x="1049101" y="1371248"/>
          <a:ext cx="3061004" cy="1080135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17582" name="CS ChemDraw Drawing" r:id="rId7" imgW="2448803" imgH="864108" progId="ChemDraw.Document.6.0">
                  <p:embed/>
                </p:oleObj>
              </mc:Choice>
              <mc:Fallback>
                <p:oleObj name="CS ChemDraw Drawing" r:id="rId7" imgW="2448803" imgH="864108" progId="ChemDraw.Document.6.0">
                  <p:embed/>
                  <p:pic>
                    <p:nvPicPr>
                      <p:cNvPr id="0" name=""/>
                      <p:cNvPicPr/>
                      <p:nvPr/>
                    </p:nvPicPr>
                    <p:blipFill>
                      <a:blip r:embed="rId8"/>
                      <a:stretch>
                        <a:fillRect/>
                      </a:stretch>
                    </p:blipFill>
                    <p:spPr>
                      <a:xfrm>
                        <a:off x="1049101" y="1371248"/>
                        <a:ext cx="3061004" cy="1080135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24" name="Objet 23">
            <a:extLst>
              <a:ext uri="{FF2B5EF4-FFF2-40B4-BE49-F238E27FC236}">
                <a16:creationId xmlns:a16="http://schemas.microsoft.com/office/drawing/2014/main" id="{08BC37A4-1032-439E-8600-D2EA762E9141}"/>
              </a:ext>
            </a:extLst>
          </p:cNvPr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3568964334"/>
              </p:ext>
            </p:extLst>
          </p:nvPr>
        </p:nvGraphicFramePr>
        <p:xfrm>
          <a:off x="5360871" y="1241310"/>
          <a:ext cx="3176994" cy="131445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17583" name="CS ChemDraw Drawing" r:id="rId9" imgW="2541595" imgH="1051560" progId="ChemDraw.Document.6.0">
                  <p:embed/>
                </p:oleObj>
              </mc:Choice>
              <mc:Fallback>
                <p:oleObj name="CS ChemDraw Drawing" r:id="rId9" imgW="2541595" imgH="1051560" progId="ChemDraw.Document.6.0">
                  <p:embed/>
                  <p:pic>
                    <p:nvPicPr>
                      <p:cNvPr id="0" name=""/>
                      <p:cNvPicPr/>
                      <p:nvPr/>
                    </p:nvPicPr>
                    <p:blipFill>
                      <a:blip r:embed="rId10"/>
                      <a:stretch>
                        <a:fillRect/>
                      </a:stretch>
                    </p:blipFill>
                    <p:spPr>
                      <a:xfrm>
                        <a:off x="5360871" y="1241310"/>
                        <a:ext cx="3176994" cy="1314450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pic>
        <p:nvPicPr>
          <p:cNvPr id="25" name="Image 24">
            <a:extLst>
              <a:ext uri="{FF2B5EF4-FFF2-40B4-BE49-F238E27FC236}">
                <a16:creationId xmlns:a16="http://schemas.microsoft.com/office/drawing/2014/main" id="{9E3A6230-B84D-4F26-9F74-B8BEB398B680}"/>
              </a:ext>
            </a:extLst>
          </p:cNvPr>
          <p:cNvPicPr>
            <a:picLocks noChangeAspect="1"/>
          </p:cNvPicPr>
          <p:nvPr/>
        </p:nvPicPr>
        <p:blipFill>
          <a:blip r:embed="rId11"/>
          <a:stretch>
            <a:fillRect/>
          </a:stretch>
        </p:blipFill>
        <p:spPr>
          <a:xfrm>
            <a:off x="2578939" y="3423430"/>
            <a:ext cx="1800200" cy="969483"/>
          </a:xfrm>
          <a:prstGeom prst="rect">
            <a:avLst/>
          </a:prstGeom>
        </p:spPr>
      </p:pic>
      <p:sp>
        <p:nvSpPr>
          <p:cNvPr id="26" name="ZoneTexte 25">
            <a:extLst>
              <a:ext uri="{FF2B5EF4-FFF2-40B4-BE49-F238E27FC236}">
                <a16:creationId xmlns:a16="http://schemas.microsoft.com/office/drawing/2014/main" id="{5E7FEB23-D3C7-4E42-97AD-B4C58D6B4670}"/>
              </a:ext>
            </a:extLst>
          </p:cNvPr>
          <p:cNvSpPr txBox="1"/>
          <p:nvPr/>
        </p:nvSpPr>
        <p:spPr>
          <a:xfrm>
            <a:off x="611560" y="3446506"/>
            <a:ext cx="2088231" cy="92333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fr-FR" b="1" dirty="0" err="1"/>
              <a:t>Anti-proliferative</a:t>
            </a:r>
            <a:r>
              <a:rPr lang="fr-FR" b="1" dirty="0"/>
              <a:t> and anti-</a:t>
            </a:r>
            <a:r>
              <a:rPr lang="fr-FR" b="1" dirty="0" err="1"/>
              <a:t>metastatic</a:t>
            </a:r>
            <a:endParaRPr lang="fr-FR" b="1" dirty="0"/>
          </a:p>
          <a:p>
            <a:pPr algn="ctr"/>
            <a:r>
              <a:rPr lang="fr-FR" b="1" dirty="0" err="1"/>
              <a:t>activities</a:t>
            </a:r>
            <a:endParaRPr lang="fr-FR" b="1" dirty="0"/>
          </a:p>
        </p:txBody>
      </p:sp>
      <p:sp>
        <p:nvSpPr>
          <p:cNvPr id="27" name="ZoneTexte 26">
            <a:extLst>
              <a:ext uri="{FF2B5EF4-FFF2-40B4-BE49-F238E27FC236}">
                <a16:creationId xmlns:a16="http://schemas.microsoft.com/office/drawing/2014/main" id="{C8A8900D-D7C2-46A4-9848-90749F373307}"/>
              </a:ext>
            </a:extLst>
          </p:cNvPr>
          <p:cNvSpPr txBox="1"/>
          <p:nvPr/>
        </p:nvSpPr>
        <p:spPr>
          <a:xfrm>
            <a:off x="611560" y="4648490"/>
            <a:ext cx="2163093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fr-FR" b="1" dirty="0"/>
              <a:t>2 </a:t>
            </a:r>
            <a:r>
              <a:rPr lang="fr-FR" b="1" dirty="0" err="1"/>
              <a:t>previous</a:t>
            </a:r>
            <a:r>
              <a:rPr lang="fr-FR" b="1" dirty="0"/>
              <a:t> </a:t>
            </a:r>
            <a:r>
              <a:rPr lang="fr-FR" b="1" dirty="0" err="1"/>
              <a:t>syntheses</a:t>
            </a:r>
            <a:endParaRPr lang="fr-FR" b="1" dirty="0"/>
          </a:p>
        </p:txBody>
      </p:sp>
      <p:sp>
        <p:nvSpPr>
          <p:cNvPr id="29" name="ZoneTexte 28">
            <a:extLst>
              <a:ext uri="{FF2B5EF4-FFF2-40B4-BE49-F238E27FC236}">
                <a16:creationId xmlns:a16="http://schemas.microsoft.com/office/drawing/2014/main" id="{33D2CC67-A786-421A-9C8E-B06ECBA151F1}"/>
              </a:ext>
            </a:extLst>
          </p:cNvPr>
          <p:cNvSpPr txBox="1"/>
          <p:nvPr/>
        </p:nvSpPr>
        <p:spPr>
          <a:xfrm>
            <a:off x="5724128" y="3908171"/>
            <a:ext cx="2281650" cy="646331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algn="ctr"/>
            <a:r>
              <a:rPr lang="fr-FR" b="1" dirty="0"/>
              <a:t>No </a:t>
            </a:r>
            <a:r>
              <a:rPr lang="fr-FR" b="1" dirty="0" err="1"/>
              <a:t>reported</a:t>
            </a:r>
            <a:r>
              <a:rPr lang="fr-FR" b="1" dirty="0"/>
              <a:t> </a:t>
            </a:r>
            <a:r>
              <a:rPr lang="fr-FR" b="1" dirty="0" err="1"/>
              <a:t>synthesis</a:t>
            </a:r>
            <a:endParaRPr lang="fr-FR" b="1" dirty="0"/>
          </a:p>
          <a:p>
            <a:pPr algn="ctr"/>
            <a:r>
              <a:rPr lang="fr-FR" b="1" dirty="0"/>
              <a:t>or </a:t>
            </a:r>
            <a:r>
              <a:rPr lang="fr-FR" b="1" dirty="0" err="1"/>
              <a:t>activity</a:t>
            </a:r>
            <a:endParaRPr lang="fr-FR" b="1" dirty="0"/>
          </a:p>
        </p:txBody>
      </p:sp>
      <p:cxnSp>
        <p:nvCxnSpPr>
          <p:cNvPr id="30" name="Connecteur droit 29">
            <a:extLst>
              <a:ext uri="{FF2B5EF4-FFF2-40B4-BE49-F238E27FC236}">
                <a16:creationId xmlns:a16="http://schemas.microsoft.com/office/drawing/2014/main" id="{09D83A87-EA9E-43AA-909A-12475F82AD90}"/>
              </a:ext>
            </a:extLst>
          </p:cNvPr>
          <p:cNvCxnSpPr/>
          <p:nvPr/>
        </p:nvCxnSpPr>
        <p:spPr>
          <a:xfrm>
            <a:off x="4932040" y="3423430"/>
            <a:ext cx="0" cy="1733762"/>
          </a:xfrm>
          <a:prstGeom prst="line">
            <a:avLst/>
          </a:prstGeom>
          <a:ln>
            <a:solidFill>
              <a:srgbClr val="002060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31" name="Flèche : droite 30">
            <a:extLst>
              <a:ext uri="{FF2B5EF4-FFF2-40B4-BE49-F238E27FC236}">
                <a16:creationId xmlns:a16="http://schemas.microsoft.com/office/drawing/2014/main" id="{79AF32F2-08C5-4D23-8E7C-714BC0DBC50D}"/>
              </a:ext>
            </a:extLst>
          </p:cNvPr>
          <p:cNvSpPr/>
          <p:nvPr/>
        </p:nvSpPr>
        <p:spPr>
          <a:xfrm>
            <a:off x="2036984" y="5445219"/>
            <a:ext cx="1224135" cy="576064"/>
          </a:xfrm>
          <a:prstGeom prst="right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fr-FR"/>
          </a:p>
        </p:txBody>
      </p:sp>
      <p:sp>
        <p:nvSpPr>
          <p:cNvPr id="33" name="ZoneTexte 32">
            <a:extLst>
              <a:ext uri="{FF2B5EF4-FFF2-40B4-BE49-F238E27FC236}">
                <a16:creationId xmlns:a16="http://schemas.microsoft.com/office/drawing/2014/main" id="{D74D4449-4DC3-431E-B2F2-82B43E41D194}"/>
              </a:ext>
            </a:extLst>
          </p:cNvPr>
          <p:cNvSpPr txBox="1"/>
          <p:nvPr/>
        </p:nvSpPr>
        <p:spPr>
          <a:xfrm>
            <a:off x="3957335" y="5564481"/>
            <a:ext cx="2640018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algn="ctr"/>
            <a:r>
              <a:rPr lang="fr-FR" b="1" dirty="0">
                <a:solidFill>
                  <a:srgbClr val="0070C0"/>
                </a:solidFill>
              </a:rPr>
              <a:t>DIVERGENT SYNTHESIS ??</a:t>
            </a:r>
          </a:p>
        </p:txBody>
      </p:sp>
    </p:spTree>
    <p:extLst>
      <p:ext uri="{BB962C8B-B14F-4D97-AF65-F5344CB8AC3E}">
        <p14:creationId xmlns:p14="http://schemas.microsoft.com/office/powerpoint/2010/main" val="663893576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1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2" dur="500"/>
                                        <p:tgtEl>
                                          <p:spTgt spid="2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3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5" dur="500"/>
                                        <p:tgtEl>
                                          <p:spTgt spid="2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6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8" dur="500"/>
                                        <p:tgtEl>
                                          <p:spTgt spid="2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3" dur="500"/>
                                        <p:tgtEl>
                                          <p:spTgt spid="1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4" fill="hold">
                      <p:stCondLst>
                        <p:cond delay="indefinite"/>
                      </p:stCondLst>
                      <p:childTnLst>
                        <p:par>
                          <p:cTn id="25" fill="hold">
                            <p:stCondLst>
                              <p:cond delay="0"/>
                            </p:stCondLst>
                            <p:childTnLst>
                              <p:par>
                                <p:cTn id="26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8" dur="500"/>
                                        <p:tgtEl>
                                          <p:spTgt spid="2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9" fill="hold">
                      <p:stCondLst>
                        <p:cond delay="indefinite"/>
                      </p:stCondLst>
                      <p:childTnLst>
                        <p:par>
                          <p:cTn id="30" fill="hold">
                            <p:stCondLst>
                              <p:cond delay="0"/>
                            </p:stCondLst>
                            <p:childTnLst>
                              <p:par>
                                <p:cTn id="31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3" dur="500"/>
                                        <p:tgtEl>
                                          <p:spTgt spid="2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34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6" dur="500"/>
                                        <p:tgtEl>
                                          <p:spTgt spid="3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7" fill="hold">
                      <p:stCondLst>
                        <p:cond delay="indefinite"/>
                      </p:stCondLst>
                      <p:childTnLst>
                        <p:par>
                          <p:cTn id="38" fill="hold">
                            <p:stCondLst>
                              <p:cond delay="0"/>
                            </p:stCondLst>
                            <p:childTnLst>
                              <p:par>
                                <p:cTn id="39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41" dur="500"/>
                                        <p:tgtEl>
                                          <p:spTgt spid="3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42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44" dur="500"/>
                                        <p:tgtEl>
                                          <p:spTgt spid="3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6" grpId="0"/>
      <p:bldP spid="27" grpId="0"/>
      <p:bldP spid="29" grpId="0"/>
      <p:bldP spid="31" grpId="0" animBg="1"/>
      <p:bldP spid="33" grpId="0"/>
    </p:bld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Espace réservé du numéro de diapositive 10">
            <a:extLst>
              <a:ext uri="{FF2B5EF4-FFF2-40B4-BE49-F238E27FC236}">
                <a16:creationId xmlns:a16="http://schemas.microsoft.com/office/drawing/2014/main" id="{FCEA6BFA-978E-47FA-AE6D-BE23DF26163A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6732240" y="6356350"/>
            <a:ext cx="2133600" cy="365125"/>
          </a:xfrm>
        </p:spPr>
        <p:txBody>
          <a:bodyPr/>
          <a:lstStyle/>
          <a:p>
            <a:fld id="{2EFD8CFE-49D7-41C3-ACB5-EAC918C265FB}" type="slidenum">
              <a:rPr lang="en-US" sz="1800" b="1" smtClean="0">
                <a:solidFill>
                  <a:schemeClr val="tx1"/>
                </a:solidFill>
              </a:rPr>
              <a:t>3</a:t>
            </a:fld>
            <a:endParaRPr lang="en-US" sz="1800" b="1" dirty="0">
              <a:solidFill>
                <a:schemeClr val="tx1"/>
              </a:solidFill>
            </a:endParaRPr>
          </a:p>
        </p:txBody>
      </p:sp>
      <p:sp>
        <p:nvSpPr>
          <p:cNvPr id="5" name="Rectangle 4">
            <a:extLst>
              <a:ext uri="{FF2B5EF4-FFF2-40B4-BE49-F238E27FC236}">
                <a16:creationId xmlns:a16="http://schemas.microsoft.com/office/drawing/2014/main" id="{83D38FE8-E1D5-4288-A906-30588E2192EB}"/>
              </a:ext>
            </a:extLst>
          </p:cNvPr>
          <p:cNvSpPr/>
          <p:nvPr/>
        </p:nvSpPr>
        <p:spPr>
          <a:xfrm>
            <a:off x="143508" y="5987018"/>
            <a:ext cx="6840760" cy="738664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fr-FR" sz="1400" dirty="0"/>
              <a:t>A. </a:t>
            </a:r>
            <a:r>
              <a:rPr lang="pl-PL" sz="1400" dirty="0"/>
              <a:t>B. Smith III, R. Mewshaw, </a:t>
            </a:r>
            <a:r>
              <a:rPr lang="pl-PL" sz="1400" i="1" dirty="0"/>
              <a:t>J. Am. Chem. Soc.</a:t>
            </a:r>
            <a:r>
              <a:rPr lang="en-US" sz="1400" i="1" dirty="0"/>
              <a:t> </a:t>
            </a:r>
            <a:r>
              <a:rPr lang="pl-PL" sz="1400" b="1" dirty="0"/>
              <a:t>1985</a:t>
            </a:r>
            <a:r>
              <a:rPr lang="pl-PL" sz="1400" dirty="0"/>
              <a:t>, </a:t>
            </a:r>
            <a:r>
              <a:rPr lang="en-US" sz="1400" i="1" dirty="0"/>
              <a:t>107</a:t>
            </a:r>
            <a:r>
              <a:rPr lang="en-US" sz="1400" dirty="0"/>
              <a:t>, </a:t>
            </a:r>
            <a:r>
              <a:rPr lang="pl-PL" sz="1400" dirty="0"/>
              <a:t>1769</a:t>
            </a:r>
            <a:endParaRPr lang="fr-FR" sz="1400" dirty="0"/>
          </a:p>
          <a:p>
            <a:r>
              <a:rPr lang="pl-PL" sz="1400" dirty="0"/>
              <a:t>A. B. Smith  III, T. L. Leenay, </a:t>
            </a:r>
            <a:r>
              <a:rPr lang="pl-PL" sz="1400" i="1" dirty="0"/>
              <a:t>J. Am. Chem. Soc. </a:t>
            </a:r>
            <a:r>
              <a:rPr lang="pl-PL" sz="1400" b="1" dirty="0"/>
              <a:t>1989</a:t>
            </a:r>
            <a:r>
              <a:rPr lang="pl-PL" sz="1400" dirty="0"/>
              <a:t>, </a:t>
            </a:r>
            <a:r>
              <a:rPr lang="en-US" sz="1400" i="1" dirty="0"/>
              <a:t>111</a:t>
            </a:r>
            <a:r>
              <a:rPr lang="en-US" sz="1400" dirty="0"/>
              <a:t>, </a:t>
            </a:r>
            <a:r>
              <a:rPr lang="pl-PL" sz="1400" dirty="0"/>
              <a:t>5761</a:t>
            </a:r>
            <a:endParaRPr lang="fr-FR" sz="1400" dirty="0"/>
          </a:p>
          <a:p>
            <a:r>
              <a:rPr lang="pl-PL" sz="1400" dirty="0"/>
              <a:t>R. J. Sharpe,  J. S.  Johnson, </a:t>
            </a:r>
            <a:r>
              <a:rPr lang="pl-PL" sz="1400" i="1" dirty="0"/>
              <a:t>J.  Org. Chem. </a:t>
            </a:r>
            <a:r>
              <a:rPr lang="pl-PL" sz="1400" b="1" dirty="0"/>
              <a:t>2015</a:t>
            </a:r>
            <a:r>
              <a:rPr lang="pl-PL" sz="1400" i="1" dirty="0"/>
              <a:t>, </a:t>
            </a:r>
            <a:r>
              <a:rPr lang="en-US" sz="1400" i="1" dirty="0"/>
              <a:t>80</a:t>
            </a:r>
            <a:r>
              <a:rPr lang="en-US" sz="1400" dirty="0"/>
              <a:t>, </a:t>
            </a:r>
            <a:r>
              <a:rPr lang="pl-PL" sz="1400" dirty="0"/>
              <a:t>9740</a:t>
            </a:r>
            <a:endParaRPr lang="en-US" sz="1400" dirty="0"/>
          </a:p>
        </p:txBody>
      </p:sp>
      <p:sp>
        <p:nvSpPr>
          <p:cNvPr id="6" name="Rectangle 5">
            <a:extLst>
              <a:ext uri="{FF2B5EF4-FFF2-40B4-BE49-F238E27FC236}">
                <a16:creationId xmlns:a16="http://schemas.microsoft.com/office/drawing/2014/main" id="{DF38E553-4DDE-4C77-94F4-252BBF5376B0}"/>
              </a:ext>
            </a:extLst>
          </p:cNvPr>
          <p:cNvSpPr/>
          <p:nvPr/>
        </p:nvSpPr>
        <p:spPr>
          <a:xfrm>
            <a:off x="4860032" y="4787860"/>
            <a:ext cx="3131840" cy="36933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en-US" b="1" dirty="0">
                <a:solidFill>
                  <a:srgbClr val="0070C0"/>
                </a:solidFill>
              </a:rPr>
              <a:t>Johnson 2015: </a:t>
            </a:r>
            <a:r>
              <a:rPr lang="en-US" dirty="0">
                <a:solidFill>
                  <a:srgbClr val="0070C0"/>
                </a:solidFill>
              </a:rPr>
              <a:t>28 steps – 0.4%</a:t>
            </a:r>
          </a:p>
        </p:txBody>
      </p:sp>
      <p:sp>
        <p:nvSpPr>
          <p:cNvPr id="7" name="Rectangle 6">
            <a:extLst>
              <a:ext uri="{FF2B5EF4-FFF2-40B4-BE49-F238E27FC236}">
                <a16:creationId xmlns:a16="http://schemas.microsoft.com/office/drawing/2014/main" id="{9A1D9DB1-D730-4CBB-BA7E-BE846E7CA661}"/>
              </a:ext>
            </a:extLst>
          </p:cNvPr>
          <p:cNvSpPr/>
          <p:nvPr/>
        </p:nvSpPr>
        <p:spPr>
          <a:xfrm>
            <a:off x="143508" y="188640"/>
            <a:ext cx="8856984" cy="576064"/>
          </a:xfrm>
          <a:prstGeom prst="rect">
            <a:avLst/>
          </a:prstGeom>
          <a:solidFill>
            <a:schemeClr val="bg1"/>
          </a:solidFill>
          <a:ln>
            <a:noFill/>
          </a:ln>
          <a:effectLst>
            <a:outerShdw blurRad="50800" dist="38100" dir="2700000" algn="tl" rotWithShape="0">
              <a:schemeClr val="tx1">
                <a:alpha val="73000"/>
              </a:schemeClr>
            </a:outerShdw>
          </a:effec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2000" b="1" dirty="0">
                <a:solidFill>
                  <a:schemeClr val="tx1"/>
                </a:solidFill>
              </a:rPr>
              <a:t>Previous Total Syntheses of </a:t>
            </a:r>
            <a:r>
              <a:rPr lang="en-US" sz="2000" b="1" dirty="0" err="1">
                <a:solidFill>
                  <a:schemeClr val="tx1"/>
                </a:solidFill>
              </a:rPr>
              <a:t>Paspaline</a:t>
            </a:r>
            <a:endParaRPr lang="en-US" sz="2000" b="1" dirty="0">
              <a:solidFill>
                <a:schemeClr val="tx1"/>
              </a:solidFill>
            </a:endParaRPr>
          </a:p>
        </p:txBody>
      </p:sp>
      <p:sp>
        <p:nvSpPr>
          <p:cNvPr id="8" name="Rectangle 7">
            <a:extLst>
              <a:ext uri="{FF2B5EF4-FFF2-40B4-BE49-F238E27FC236}">
                <a16:creationId xmlns:a16="http://schemas.microsoft.com/office/drawing/2014/main" id="{3B89990F-0F41-4E1D-8A7A-F579CE3D08FA}"/>
              </a:ext>
            </a:extLst>
          </p:cNvPr>
          <p:cNvSpPr/>
          <p:nvPr/>
        </p:nvSpPr>
        <p:spPr>
          <a:xfrm>
            <a:off x="899592" y="4787860"/>
            <a:ext cx="2831416" cy="369332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ctr"/>
            <a:r>
              <a:rPr lang="en-US" b="1" dirty="0">
                <a:solidFill>
                  <a:srgbClr val="0070C0"/>
                </a:solidFill>
              </a:rPr>
              <a:t>Smith 1985: </a:t>
            </a:r>
            <a:r>
              <a:rPr lang="en-US" dirty="0">
                <a:solidFill>
                  <a:srgbClr val="0070C0"/>
                </a:solidFill>
              </a:rPr>
              <a:t>23 steps – 0.2%</a:t>
            </a:r>
          </a:p>
        </p:txBody>
      </p:sp>
      <p:pic>
        <p:nvPicPr>
          <p:cNvPr id="9" name="Image 8">
            <a:extLst>
              <a:ext uri="{FF2B5EF4-FFF2-40B4-BE49-F238E27FC236}">
                <a16:creationId xmlns:a16="http://schemas.microsoft.com/office/drawing/2014/main" id="{1C67DCEB-9746-43D7-A73C-BE3CF5E0BEFF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395536" y="848014"/>
            <a:ext cx="8044534" cy="3933703"/>
          </a:xfrm>
          <a:prstGeom prst="rect">
            <a:avLst/>
          </a:prstGeom>
        </p:spPr>
      </p:pic>
      <p:sp>
        <p:nvSpPr>
          <p:cNvPr id="10" name="ZoneTexte 9">
            <a:extLst>
              <a:ext uri="{FF2B5EF4-FFF2-40B4-BE49-F238E27FC236}">
                <a16:creationId xmlns:a16="http://schemas.microsoft.com/office/drawing/2014/main" id="{4B41D82B-D923-491F-AE3F-1FCD6B71FC64}"/>
              </a:ext>
            </a:extLst>
          </p:cNvPr>
          <p:cNvSpPr txBox="1"/>
          <p:nvPr/>
        </p:nvSpPr>
        <p:spPr>
          <a:xfrm>
            <a:off x="899592" y="5387439"/>
            <a:ext cx="7355924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fr-FR" b="1" dirty="0" err="1"/>
              <a:t>Late</a:t>
            </a:r>
            <a:r>
              <a:rPr lang="fr-FR" b="1" dirty="0"/>
              <a:t>-stage </a:t>
            </a:r>
            <a:r>
              <a:rPr lang="fr-FR" b="1" dirty="0" err="1"/>
              <a:t>synthesis</a:t>
            </a:r>
            <a:r>
              <a:rPr lang="fr-FR" b="1" dirty="0"/>
              <a:t> of indole by annulation onto </a:t>
            </a:r>
            <a:r>
              <a:rPr lang="fr-FR" b="1" dirty="0" err="1"/>
              <a:t>existing</a:t>
            </a:r>
            <a:r>
              <a:rPr lang="fr-FR" b="1" dirty="0"/>
              <a:t> 5-membered ring</a:t>
            </a:r>
          </a:p>
        </p:txBody>
      </p:sp>
    </p:spTree>
    <p:extLst>
      <p:ext uri="{BB962C8B-B14F-4D97-AF65-F5344CB8AC3E}">
        <p14:creationId xmlns:p14="http://schemas.microsoft.com/office/powerpoint/2010/main" val="10477944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1"/>
          <p:cNvSpPr/>
          <p:nvPr/>
        </p:nvSpPr>
        <p:spPr>
          <a:xfrm>
            <a:off x="143508" y="188640"/>
            <a:ext cx="8856984" cy="576064"/>
          </a:xfrm>
          <a:prstGeom prst="rect">
            <a:avLst/>
          </a:prstGeom>
          <a:solidFill>
            <a:schemeClr val="bg1"/>
          </a:solidFill>
          <a:ln>
            <a:noFill/>
          </a:ln>
          <a:effectLst>
            <a:outerShdw blurRad="50800" dist="38100" dir="2700000" algn="tl" rotWithShape="0">
              <a:schemeClr val="tx1">
                <a:alpha val="73000"/>
              </a:schemeClr>
            </a:outerShdw>
          </a:effec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2000" b="1" dirty="0">
                <a:solidFill>
                  <a:schemeClr val="tx1"/>
                </a:solidFill>
              </a:rPr>
              <a:t>Bioinspired Synthons</a:t>
            </a:r>
          </a:p>
        </p:txBody>
      </p:sp>
      <p:sp>
        <p:nvSpPr>
          <p:cNvPr id="5" name="Espace réservé du numéro de diapositive 10">
            <a:extLst>
              <a:ext uri="{FF2B5EF4-FFF2-40B4-BE49-F238E27FC236}">
                <a16:creationId xmlns:a16="http://schemas.microsoft.com/office/drawing/2014/main" id="{278BFCFB-4293-4E9E-BA30-981F9DE39630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6732240" y="6356350"/>
            <a:ext cx="2133600" cy="365125"/>
          </a:xfrm>
        </p:spPr>
        <p:txBody>
          <a:bodyPr/>
          <a:lstStyle/>
          <a:p>
            <a:fld id="{2EFD8CFE-49D7-41C3-ACB5-EAC918C265FB}" type="slidenum">
              <a:rPr lang="en-US" sz="1800" b="1" smtClean="0">
                <a:solidFill>
                  <a:schemeClr val="tx1"/>
                </a:solidFill>
              </a:rPr>
              <a:t>4</a:t>
            </a:fld>
            <a:endParaRPr lang="en-US" sz="1800" b="1" dirty="0">
              <a:solidFill>
                <a:schemeClr val="tx1"/>
              </a:solidFill>
            </a:endParaRPr>
          </a:p>
        </p:txBody>
      </p:sp>
      <p:pic>
        <p:nvPicPr>
          <p:cNvPr id="9" name="Image 8" descr="Une image contenant texte&#10;&#10;Description générée automatiquement">
            <a:extLst>
              <a:ext uri="{FF2B5EF4-FFF2-40B4-BE49-F238E27FC236}">
                <a16:creationId xmlns:a16="http://schemas.microsoft.com/office/drawing/2014/main" id="{CD8EFFEB-46D5-48B7-8A30-7E30EB08019F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487046" y="1007750"/>
            <a:ext cx="6242050" cy="3041650"/>
          </a:xfrm>
          <a:prstGeom prst="rect">
            <a:avLst/>
          </a:prstGeom>
        </p:spPr>
      </p:pic>
      <p:pic>
        <p:nvPicPr>
          <p:cNvPr id="11" name="Image 10" descr="Une image contenant texte, carte&#10;&#10;Description générée automatiquement">
            <a:extLst>
              <a:ext uri="{FF2B5EF4-FFF2-40B4-BE49-F238E27FC236}">
                <a16:creationId xmlns:a16="http://schemas.microsoft.com/office/drawing/2014/main" id="{A972A919-6C2B-4357-A159-2BF8C70C58A5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431384" y="4074016"/>
            <a:ext cx="6281232" cy="267207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255869268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1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Espace réservé du numéro de diapositive 10">
            <a:extLst>
              <a:ext uri="{FF2B5EF4-FFF2-40B4-BE49-F238E27FC236}">
                <a16:creationId xmlns:a16="http://schemas.microsoft.com/office/drawing/2014/main" id="{89FD6BDA-B48F-4CD9-904D-AD3DBA010D73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6732240" y="6358454"/>
            <a:ext cx="2133600" cy="365125"/>
          </a:xfrm>
        </p:spPr>
        <p:txBody>
          <a:bodyPr/>
          <a:lstStyle/>
          <a:p>
            <a:fld id="{2EFD8CFE-49D7-41C3-ACB5-EAC918C265FB}" type="slidenum">
              <a:rPr lang="en-US" sz="1800" b="1" smtClean="0">
                <a:solidFill>
                  <a:schemeClr val="tx1"/>
                </a:solidFill>
              </a:rPr>
              <a:t>5</a:t>
            </a:fld>
            <a:endParaRPr lang="en-US" sz="1800" b="1" dirty="0">
              <a:solidFill>
                <a:schemeClr val="tx1"/>
              </a:solidFill>
            </a:endParaRPr>
          </a:p>
        </p:txBody>
      </p:sp>
      <p:sp>
        <p:nvSpPr>
          <p:cNvPr id="4" name="Rectangle 3">
            <a:extLst>
              <a:ext uri="{FF2B5EF4-FFF2-40B4-BE49-F238E27FC236}">
                <a16:creationId xmlns:a16="http://schemas.microsoft.com/office/drawing/2014/main" id="{9C605711-9548-43FE-B402-22C25772976C}"/>
              </a:ext>
            </a:extLst>
          </p:cNvPr>
          <p:cNvSpPr/>
          <p:nvPr/>
        </p:nvSpPr>
        <p:spPr>
          <a:xfrm>
            <a:off x="143508" y="188640"/>
            <a:ext cx="8856984" cy="576064"/>
          </a:xfrm>
          <a:prstGeom prst="rect">
            <a:avLst/>
          </a:prstGeom>
          <a:solidFill>
            <a:schemeClr val="bg1"/>
          </a:solidFill>
          <a:ln>
            <a:noFill/>
          </a:ln>
          <a:effectLst>
            <a:outerShdw blurRad="50800" dist="38100" dir="2700000" algn="tl" rotWithShape="0">
              <a:schemeClr val="tx1">
                <a:alpha val="73000"/>
              </a:schemeClr>
            </a:outerShdw>
          </a:effec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2000" b="1" dirty="0">
                <a:solidFill>
                  <a:schemeClr val="tx1"/>
                </a:solidFill>
              </a:rPr>
              <a:t>Computationally Guided Retrosynthesis </a:t>
            </a:r>
          </a:p>
        </p:txBody>
      </p:sp>
      <p:pic>
        <p:nvPicPr>
          <p:cNvPr id="6" name="Image 5" descr="Une image contenant texte, carte&#10;&#10;Description générée automatiquement">
            <a:extLst>
              <a:ext uri="{FF2B5EF4-FFF2-40B4-BE49-F238E27FC236}">
                <a16:creationId xmlns:a16="http://schemas.microsoft.com/office/drawing/2014/main" id="{555EC419-42EE-4664-BA54-E562FE7692EA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27236" y="1124744"/>
            <a:ext cx="8869801" cy="5041602"/>
          </a:xfrm>
          <a:prstGeom prst="rect">
            <a:avLst/>
          </a:prstGeom>
        </p:spPr>
      </p:pic>
      <p:sp>
        <p:nvSpPr>
          <p:cNvPr id="8" name="Rectangle 7">
            <a:extLst>
              <a:ext uri="{FF2B5EF4-FFF2-40B4-BE49-F238E27FC236}">
                <a16:creationId xmlns:a16="http://schemas.microsoft.com/office/drawing/2014/main" id="{F9E85249-E82C-47E4-96DB-9E46E7BB0393}"/>
              </a:ext>
            </a:extLst>
          </p:cNvPr>
          <p:cNvSpPr/>
          <p:nvPr/>
        </p:nvSpPr>
        <p:spPr>
          <a:xfrm>
            <a:off x="174836" y="6356350"/>
            <a:ext cx="5886400" cy="36933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b="1" dirty="0"/>
              <a:t>mPW1PW91/6‑31+G(</a:t>
            </a:r>
            <a:r>
              <a:rPr lang="en-US" b="1" dirty="0" err="1"/>
              <a:t>d,p</a:t>
            </a:r>
            <a:r>
              <a:rPr lang="en-US" b="1" dirty="0"/>
              <a:t>)//B3LYP/6‑31G* level of theory</a:t>
            </a:r>
            <a:endParaRPr lang="fr-FR" b="1" dirty="0"/>
          </a:p>
        </p:txBody>
      </p:sp>
    </p:spTree>
    <p:extLst>
      <p:ext uri="{BB962C8B-B14F-4D97-AF65-F5344CB8AC3E}">
        <p14:creationId xmlns:p14="http://schemas.microsoft.com/office/powerpoint/2010/main" val="3845531580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Espace réservé du numéro de diapositive 10">
            <a:extLst>
              <a:ext uri="{FF2B5EF4-FFF2-40B4-BE49-F238E27FC236}">
                <a16:creationId xmlns:a16="http://schemas.microsoft.com/office/drawing/2014/main" id="{4143DC71-71B8-4BFC-84B5-30D401DC5CC5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6732240" y="6355010"/>
            <a:ext cx="2133600" cy="365125"/>
          </a:xfrm>
        </p:spPr>
        <p:txBody>
          <a:bodyPr/>
          <a:lstStyle/>
          <a:p>
            <a:fld id="{2EFD8CFE-49D7-41C3-ACB5-EAC918C265FB}" type="slidenum">
              <a:rPr lang="en-US" sz="1800" b="1" smtClean="0">
                <a:solidFill>
                  <a:schemeClr val="tx1"/>
                </a:solidFill>
              </a:rPr>
              <a:t>6</a:t>
            </a:fld>
            <a:endParaRPr lang="en-US" sz="1800" b="1" dirty="0">
              <a:solidFill>
                <a:schemeClr val="tx1"/>
              </a:solidFill>
            </a:endParaRPr>
          </a:p>
        </p:txBody>
      </p:sp>
      <p:sp>
        <p:nvSpPr>
          <p:cNvPr id="5" name="Rectangle 4">
            <a:extLst>
              <a:ext uri="{FF2B5EF4-FFF2-40B4-BE49-F238E27FC236}">
                <a16:creationId xmlns:a16="http://schemas.microsoft.com/office/drawing/2014/main" id="{03B6A0AB-4784-461A-BC25-A5E8FD5C824E}"/>
              </a:ext>
            </a:extLst>
          </p:cNvPr>
          <p:cNvSpPr/>
          <p:nvPr/>
        </p:nvSpPr>
        <p:spPr>
          <a:xfrm>
            <a:off x="143508" y="188640"/>
            <a:ext cx="8856984" cy="576064"/>
          </a:xfrm>
          <a:prstGeom prst="rect">
            <a:avLst/>
          </a:prstGeom>
          <a:solidFill>
            <a:schemeClr val="bg1"/>
          </a:solidFill>
          <a:ln>
            <a:noFill/>
          </a:ln>
          <a:effectLst>
            <a:outerShdw blurRad="50800" dist="38100" dir="2700000" algn="tl" rotWithShape="0">
              <a:schemeClr val="tx1">
                <a:alpha val="73000"/>
              </a:schemeClr>
            </a:outerShdw>
          </a:effec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2000" b="1" dirty="0" err="1">
                <a:solidFill>
                  <a:schemeClr val="tx1"/>
                </a:solidFill>
              </a:rPr>
              <a:t>Paspaline</a:t>
            </a:r>
            <a:r>
              <a:rPr lang="en-US" sz="2000" b="1" dirty="0">
                <a:solidFill>
                  <a:schemeClr val="tx1"/>
                </a:solidFill>
              </a:rPr>
              <a:t> Synthesis</a:t>
            </a:r>
          </a:p>
        </p:txBody>
      </p:sp>
      <p:pic>
        <p:nvPicPr>
          <p:cNvPr id="8" name="Image 7" descr="Une image contenant texte, carte&#10;&#10;Description générée automatiquement">
            <a:extLst>
              <a:ext uri="{FF2B5EF4-FFF2-40B4-BE49-F238E27FC236}">
                <a16:creationId xmlns:a16="http://schemas.microsoft.com/office/drawing/2014/main" id="{EAA5B7BB-9FF5-4047-A2F5-26A7951D024B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92800" y="1484784"/>
            <a:ext cx="8573040" cy="4608512"/>
          </a:xfrm>
          <a:prstGeom prst="rect">
            <a:avLst/>
          </a:prstGeom>
        </p:spPr>
      </p:pic>
      <p:sp>
        <p:nvSpPr>
          <p:cNvPr id="9" name="Rectangle 8">
            <a:extLst>
              <a:ext uri="{FF2B5EF4-FFF2-40B4-BE49-F238E27FC236}">
                <a16:creationId xmlns:a16="http://schemas.microsoft.com/office/drawing/2014/main" id="{EF127A4E-DDB5-4212-AD29-C00EA0884893}"/>
              </a:ext>
            </a:extLst>
          </p:cNvPr>
          <p:cNvSpPr/>
          <p:nvPr/>
        </p:nvSpPr>
        <p:spPr>
          <a:xfrm>
            <a:off x="467544" y="6383684"/>
            <a:ext cx="5058308" cy="307777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de-DE" sz="1400" b="1" dirty="0"/>
              <a:t>HAT </a:t>
            </a:r>
            <a:r>
              <a:rPr lang="de-DE" sz="1400" b="1" dirty="0" err="1"/>
              <a:t>chemistry</a:t>
            </a:r>
            <a:r>
              <a:rPr lang="de-DE" sz="1400" b="1" dirty="0"/>
              <a:t>: </a:t>
            </a:r>
            <a:r>
              <a:rPr lang="de-DE" sz="1400" dirty="0"/>
              <a:t>P. S. Baran </a:t>
            </a:r>
            <a:r>
              <a:rPr lang="de-DE" sz="1400" i="1" dirty="0"/>
              <a:t>et al. J. Am. Chem. </a:t>
            </a:r>
            <a:r>
              <a:rPr lang="de-DE" sz="1400" i="1" dirty="0" err="1"/>
              <a:t>Soc</a:t>
            </a:r>
            <a:r>
              <a:rPr lang="de-DE" sz="1400" i="1" dirty="0"/>
              <a:t>. </a:t>
            </a:r>
            <a:r>
              <a:rPr lang="de-DE" sz="1400" b="1" dirty="0"/>
              <a:t>2017</a:t>
            </a:r>
            <a:r>
              <a:rPr lang="de-DE" sz="1400" dirty="0"/>
              <a:t>, </a:t>
            </a:r>
            <a:r>
              <a:rPr lang="de-DE" sz="1400" i="1" dirty="0"/>
              <a:t>139</a:t>
            </a:r>
            <a:r>
              <a:rPr lang="de-DE" sz="1400" dirty="0"/>
              <a:t>, 2484 </a:t>
            </a:r>
            <a:endParaRPr lang="fr-FR" sz="1400" dirty="0"/>
          </a:p>
        </p:txBody>
      </p:sp>
      <p:pic>
        <p:nvPicPr>
          <p:cNvPr id="10" name="Graphique 9" descr="Coccinelle">
            <a:extLst>
              <a:ext uri="{FF2B5EF4-FFF2-40B4-BE49-F238E27FC236}">
                <a16:creationId xmlns:a16="http://schemas.microsoft.com/office/drawing/2014/main" id="{B12D165A-2A3C-4B16-8F6A-57D547FEE68F}"/>
              </a:ext>
            </a:extLst>
          </p:cNvPr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r:embed="rId4"/>
              </a:ext>
            </a:extLst>
          </a:blip>
          <a:stretch>
            <a:fillRect/>
          </a:stretch>
        </p:blipFill>
        <p:spPr>
          <a:xfrm>
            <a:off x="59486" y="6380557"/>
            <a:ext cx="314030" cy="314030"/>
          </a:xfrm>
          <a:prstGeom prst="rect">
            <a:avLst/>
          </a:prstGeom>
        </p:spPr>
      </p:pic>
      <p:pic>
        <p:nvPicPr>
          <p:cNvPr id="11" name="Graphique 10" descr="Coccinelle">
            <a:extLst>
              <a:ext uri="{FF2B5EF4-FFF2-40B4-BE49-F238E27FC236}">
                <a16:creationId xmlns:a16="http://schemas.microsoft.com/office/drawing/2014/main" id="{BCCD53BB-8142-4C85-AB83-6FECC24A72B6}"/>
              </a:ext>
            </a:extLst>
          </p:cNvPr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r:embed="rId4"/>
              </a:ext>
            </a:extLst>
          </a:blip>
          <a:stretch>
            <a:fillRect/>
          </a:stretch>
        </p:blipFill>
        <p:spPr>
          <a:xfrm>
            <a:off x="6994274" y="1746818"/>
            <a:ext cx="314030" cy="31403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201644548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Rectangle 2">
            <a:extLst>
              <a:ext uri="{FF2B5EF4-FFF2-40B4-BE49-F238E27FC236}">
                <a16:creationId xmlns:a16="http://schemas.microsoft.com/office/drawing/2014/main" id="{A6C80E9A-888E-4207-ACE5-A06F18451990}"/>
              </a:ext>
            </a:extLst>
          </p:cNvPr>
          <p:cNvSpPr/>
          <p:nvPr/>
        </p:nvSpPr>
        <p:spPr>
          <a:xfrm>
            <a:off x="143508" y="188640"/>
            <a:ext cx="8856984" cy="576064"/>
          </a:xfrm>
          <a:prstGeom prst="rect">
            <a:avLst/>
          </a:prstGeom>
          <a:solidFill>
            <a:schemeClr val="bg1"/>
          </a:solidFill>
          <a:ln>
            <a:noFill/>
          </a:ln>
          <a:effectLst>
            <a:outerShdw blurRad="50800" dist="38100" dir="2700000" algn="tl" rotWithShape="0">
              <a:schemeClr val="tx1">
                <a:alpha val="73000"/>
              </a:schemeClr>
            </a:outerShdw>
          </a:effec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2000" b="1" dirty="0" err="1">
                <a:solidFill>
                  <a:schemeClr val="tx1"/>
                </a:solidFill>
              </a:rPr>
              <a:t>Emindole</a:t>
            </a:r>
            <a:r>
              <a:rPr lang="en-US" sz="2000" b="1" dirty="0">
                <a:solidFill>
                  <a:schemeClr val="tx1"/>
                </a:solidFill>
              </a:rPr>
              <a:t> PB Synthesis</a:t>
            </a:r>
          </a:p>
        </p:txBody>
      </p:sp>
      <p:sp>
        <p:nvSpPr>
          <p:cNvPr id="4" name="Espace réservé du numéro de diapositive 10">
            <a:extLst>
              <a:ext uri="{FF2B5EF4-FFF2-40B4-BE49-F238E27FC236}">
                <a16:creationId xmlns:a16="http://schemas.microsoft.com/office/drawing/2014/main" id="{753DE144-45F6-4083-8D75-3AEC2F13289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6732240" y="6355010"/>
            <a:ext cx="2133600" cy="365125"/>
          </a:xfrm>
        </p:spPr>
        <p:txBody>
          <a:bodyPr/>
          <a:lstStyle/>
          <a:p>
            <a:fld id="{2EFD8CFE-49D7-41C3-ACB5-EAC918C265FB}" type="slidenum">
              <a:rPr lang="en-US" sz="1800" b="1" smtClean="0">
                <a:solidFill>
                  <a:schemeClr val="tx1"/>
                </a:solidFill>
              </a:rPr>
              <a:t>7</a:t>
            </a:fld>
            <a:endParaRPr lang="en-US" sz="1800" b="1" dirty="0">
              <a:solidFill>
                <a:schemeClr val="tx1"/>
              </a:solidFill>
            </a:endParaRPr>
          </a:p>
        </p:txBody>
      </p:sp>
      <p:pic>
        <p:nvPicPr>
          <p:cNvPr id="6" name="Image 5" descr="Une image contenant texte, carte&#10;&#10;Description générée automatiquement">
            <a:extLst>
              <a:ext uri="{FF2B5EF4-FFF2-40B4-BE49-F238E27FC236}">
                <a16:creationId xmlns:a16="http://schemas.microsoft.com/office/drawing/2014/main" id="{13914930-B4C7-46CE-A15F-BB4D5629C0BD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73464" y="1412776"/>
            <a:ext cx="8592376" cy="4032448"/>
          </a:xfrm>
          <a:prstGeom prst="rect">
            <a:avLst/>
          </a:prstGeom>
        </p:spPr>
      </p:pic>
      <p:sp>
        <p:nvSpPr>
          <p:cNvPr id="7" name="Rectangle 6">
            <a:extLst>
              <a:ext uri="{FF2B5EF4-FFF2-40B4-BE49-F238E27FC236}">
                <a16:creationId xmlns:a16="http://schemas.microsoft.com/office/drawing/2014/main" id="{F665AA8A-5FF7-4A19-8F5D-A4BA56CA643A}"/>
              </a:ext>
            </a:extLst>
          </p:cNvPr>
          <p:cNvSpPr/>
          <p:nvPr/>
        </p:nvSpPr>
        <p:spPr>
          <a:xfrm>
            <a:off x="442443" y="6383684"/>
            <a:ext cx="5652253" cy="307777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sz="1400" dirty="0">
                <a:latin typeface="+mj-lt"/>
              </a:rPr>
              <a:t>M. R. </a:t>
            </a:r>
            <a:r>
              <a:rPr lang="en-US" sz="1400" dirty="0" err="1">
                <a:latin typeface="+mj-lt"/>
              </a:rPr>
              <a:t>Luzung</a:t>
            </a:r>
            <a:r>
              <a:rPr lang="en-US" sz="1400" dirty="0">
                <a:latin typeface="+mj-lt"/>
              </a:rPr>
              <a:t>, C. A. Lewis, P. S. Baran, </a:t>
            </a:r>
            <a:r>
              <a:rPr lang="de-DE" sz="1400" i="1" dirty="0" err="1">
                <a:solidFill>
                  <a:srgbClr val="000000"/>
                </a:solidFill>
                <a:latin typeface="+mj-lt"/>
              </a:rPr>
              <a:t>Angew</a:t>
            </a:r>
            <a:r>
              <a:rPr lang="de-DE" sz="1400" i="1" dirty="0">
                <a:solidFill>
                  <a:srgbClr val="000000"/>
                </a:solidFill>
                <a:latin typeface="+mj-lt"/>
              </a:rPr>
              <a:t>. Chem., Int. Ed. </a:t>
            </a:r>
            <a:r>
              <a:rPr lang="de-DE" sz="1400" b="1" dirty="0">
                <a:solidFill>
                  <a:srgbClr val="000000"/>
                </a:solidFill>
                <a:latin typeface="+mj-lt"/>
              </a:rPr>
              <a:t>2009</a:t>
            </a:r>
            <a:r>
              <a:rPr lang="de-DE" sz="1400" dirty="0">
                <a:solidFill>
                  <a:srgbClr val="000000"/>
                </a:solidFill>
                <a:latin typeface="+mj-lt"/>
              </a:rPr>
              <a:t>, </a:t>
            </a:r>
            <a:r>
              <a:rPr lang="de-DE" sz="1400" i="1" dirty="0">
                <a:solidFill>
                  <a:srgbClr val="000000"/>
                </a:solidFill>
                <a:latin typeface="+mj-lt"/>
              </a:rPr>
              <a:t>48</a:t>
            </a:r>
            <a:r>
              <a:rPr lang="de-DE" sz="1400" dirty="0">
                <a:solidFill>
                  <a:srgbClr val="000000"/>
                </a:solidFill>
                <a:latin typeface="+mj-lt"/>
              </a:rPr>
              <a:t>, 7025</a:t>
            </a:r>
            <a:endParaRPr lang="fr-FR" sz="1400" dirty="0">
              <a:latin typeface="+mj-lt"/>
            </a:endParaRPr>
          </a:p>
        </p:txBody>
      </p:sp>
      <p:pic>
        <p:nvPicPr>
          <p:cNvPr id="9" name="Graphique 8" descr="Coccinelle">
            <a:extLst>
              <a:ext uri="{FF2B5EF4-FFF2-40B4-BE49-F238E27FC236}">
                <a16:creationId xmlns:a16="http://schemas.microsoft.com/office/drawing/2014/main" id="{8DC9D521-832E-4EE5-AFF5-E0F49EDB7923}"/>
              </a:ext>
            </a:extLst>
          </p:cNvPr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r:embed="rId4"/>
              </a:ext>
            </a:extLst>
          </a:blip>
          <a:stretch>
            <a:fillRect/>
          </a:stretch>
        </p:blipFill>
        <p:spPr>
          <a:xfrm>
            <a:off x="3851920" y="4437112"/>
            <a:ext cx="314030" cy="314030"/>
          </a:xfrm>
          <a:prstGeom prst="rect">
            <a:avLst/>
          </a:prstGeom>
        </p:spPr>
      </p:pic>
      <p:pic>
        <p:nvPicPr>
          <p:cNvPr id="10" name="Graphique 9" descr="Coccinelle">
            <a:extLst>
              <a:ext uri="{FF2B5EF4-FFF2-40B4-BE49-F238E27FC236}">
                <a16:creationId xmlns:a16="http://schemas.microsoft.com/office/drawing/2014/main" id="{3D05B163-598D-4040-80C0-182B00473F04}"/>
              </a:ext>
            </a:extLst>
          </p:cNvPr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r:embed="rId4"/>
              </a:ext>
            </a:extLst>
          </a:blip>
          <a:stretch>
            <a:fillRect/>
          </a:stretch>
        </p:blipFill>
        <p:spPr>
          <a:xfrm>
            <a:off x="59486" y="6380557"/>
            <a:ext cx="314030" cy="31403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236775103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Rectangle 4"/>
          <p:cNvSpPr/>
          <p:nvPr/>
        </p:nvSpPr>
        <p:spPr>
          <a:xfrm>
            <a:off x="143508" y="188640"/>
            <a:ext cx="8856984" cy="576064"/>
          </a:xfrm>
          <a:prstGeom prst="rect">
            <a:avLst/>
          </a:prstGeom>
          <a:solidFill>
            <a:schemeClr val="bg1"/>
          </a:solidFill>
          <a:ln>
            <a:noFill/>
          </a:ln>
          <a:effectLst>
            <a:outerShdw blurRad="50800" dist="38100" dir="2700000" algn="tl" rotWithShape="0">
              <a:schemeClr val="tx1">
                <a:alpha val="73000"/>
              </a:schemeClr>
            </a:outerShdw>
          </a:effec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2000" b="1" dirty="0">
                <a:solidFill>
                  <a:schemeClr val="tx1"/>
                </a:solidFill>
              </a:rPr>
              <a:t>Conclusion</a:t>
            </a:r>
          </a:p>
        </p:txBody>
      </p:sp>
      <p:sp>
        <p:nvSpPr>
          <p:cNvPr id="7" name="Espace réservé du numéro de diapositive 10"/>
          <p:cNvSpPr>
            <a:spLocks noGrp="1"/>
          </p:cNvSpPr>
          <p:nvPr>
            <p:ph type="sldNum" sz="quarter" idx="12"/>
          </p:nvPr>
        </p:nvSpPr>
        <p:spPr>
          <a:xfrm>
            <a:off x="6732240" y="6356350"/>
            <a:ext cx="2133600" cy="365125"/>
          </a:xfrm>
        </p:spPr>
        <p:txBody>
          <a:bodyPr/>
          <a:lstStyle/>
          <a:p>
            <a:fld id="{2EFD8CFE-49D7-41C3-ACB5-EAC918C265FB}" type="slidenum">
              <a:rPr lang="en-US" sz="1800" b="1" smtClean="0">
                <a:solidFill>
                  <a:schemeClr val="tx1"/>
                </a:solidFill>
              </a:rPr>
              <a:t>8</a:t>
            </a:fld>
            <a:endParaRPr lang="en-US" sz="1800" b="1" dirty="0">
              <a:solidFill>
                <a:schemeClr val="tx1"/>
              </a:solidFill>
            </a:endParaRPr>
          </a:p>
        </p:txBody>
      </p:sp>
      <p:sp>
        <p:nvSpPr>
          <p:cNvPr id="13" name="Rectangle 12">
            <a:extLst>
              <a:ext uri="{FF2B5EF4-FFF2-40B4-BE49-F238E27FC236}">
                <a16:creationId xmlns:a16="http://schemas.microsoft.com/office/drawing/2014/main" id="{C536DACA-AB0F-4AC7-A97C-A4C7CC6E53AB}"/>
              </a:ext>
            </a:extLst>
          </p:cNvPr>
          <p:cNvSpPr/>
          <p:nvPr/>
        </p:nvSpPr>
        <p:spPr>
          <a:xfrm>
            <a:off x="143508" y="5798145"/>
            <a:ext cx="6840760" cy="954107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fr-FR" sz="1400" dirty="0"/>
              <a:t>A. </a:t>
            </a:r>
            <a:r>
              <a:rPr lang="pl-PL" sz="1400" dirty="0"/>
              <a:t>B. Smith III, R. Mewshaw, </a:t>
            </a:r>
            <a:r>
              <a:rPr lang="pl-PL" sz="1400" i="1" dirty="0"/>
              <a:t>J. Am. Chem. Soc.</a:t>
            </a:r>
            <a:r>
              <a:rPr lang="en-US" sz="1400" i="1" dirty="0"/>
              <a:t> </a:t>
            </a:r>
            <a:r>
              <a:rPr lang="pl-PL" sz="1400" b="1" dirty="0"/>
              <a:t>1985</a:t>
            </a:r>
            <a:r>
              <a:rPr lang="pl-PL" sz="1400" dirty="0"/>
              <a:t>, </a:t>
            </a:r>
            <a:r>
              <a:rPr lang="en-US" sz="1400" i="1" dirty="0"/>
              <a:t>107</a:t>
            </a:r>
            <a:r>
              <a:rPr lang="en-US" sz="1400" dirty="0"/>
              <a:t>, </a:t>
            </a:r>
            <a:r>
              <a:rPr lang="pl-PL" sz="1400" dirty="0"/>
              <a:t>1769</a:t>
            </a:r>
            <a:endParaRPr lang="fr-FR" sz="1400" dirty="0"/>
          </a:p>
          <a:p>
            <a:r>
              <a:rPr lang="pl-PL" sz="1400" dirty="0"/>
              <a:t>A. B. Smith  III, T. L. Leenay, </a:t>
            </a:r>
            <a:r>
              <a:rPr lang="pl-PL" sz="1400" i="1" dirty="0"/>
              <a:t>J. Am. Chem. Soc. </a:t>
            </a:r>
            <a:r>
              <a:rPr lang="pl-PL" sz="1400" b="1" dirty="0"/>
              <a:t>1989</a:t>
            </a:r>
            <a:r>
              <a:rPr lang="pl-PL" sz="1400" dirty="0"/>
              <a:t>, </a:t>
            </a:r>
            <a:r>
              <a:rPr lang="en-US" sz="1400" i="1" dirty="0"/>
              <a:t>111</a:t>
            </a:r>
            <a:r>
              <a:rPr lang="en-US" sz="1400" dirty="0"/>
              <a:t>, </a:t>
            </a:r>
            <a:r>
              <a:rPr lang="pl-PL" sz="1400" dirty="0"/>
              <a:t>5761</a:t>
            </a:r>
            <a:endParaRPr lang="fr-FR" sz="1400" dirty="0"/>
          </a:p>
          <a:p>
            <a:r>
              <a:rPr lang="pl-PL" sz="1400" dirty="0"/>
              <a:t>R. J. Sharpe,  J. S.  Johnson, </a:t>
            </a:r>
            <a:r>
              <a:rPr lang="pl-PL" sz="1400" i="1" dirty="0"/>
              <a:t>J.  Org. Chem. </a:t>
            </a:r>
            <a:r>
              <a:rPr lang="pl-PL" sz="1400" b="1" dirty="0"/>
              <a:t>2015</a:t>
            </a:r>
            <a:r>
              <a:rPr lang="pl-PL" sz="1400" i="1" dirty="0"/>
              <a:t>, </a:t>
            </a:r>
            <a:r>
              <a:rPr lang="en-US" sz="1400" i="1" dirty="0"/>
              <a:t>80</a:t>
            </a:r>
            <a:r>
              <a:rPr lang="en-US" sz="1400" dirty="0"/>
              <a:t>, </a:t>
            </a:r>
            <a:r>
              <a:rPr lang="pl-PL" sz="1400" dirty="0"/>
              <a:t>9740</a:t>
            </a:r>
            <a:endParaRPr lang="fr-FR" sz="1400" dirty="0"/>
          </a:p>
          <a:p>
            <a:r>
              <a:rPr lang="fr-FR" sz="1400" dirty="0">
                <a:solidFill>
                  <a:srgbClr val="000000"/>
                </a:solidFill>
              </a:rPr>
              <a:t>D. E. Kim, J. E. Zweig, T. R. </a:t>
            </a:r>
            <a:r>
              <a:rPr lang="fr-FR" sz="1400" dirty="0" err="1">
                <a:solidFill>
                  <a:srgbClr val="000000"/>
                </a:solidFill>
              </a:rPr>
              <a:t>Newhouse</a:t>
            </a:r>
            <a:r>
              <a:rPr lang="fr-FR" sz="1400" b="1" dirty="0">
                <a:solidFill>
                  <a:srgbClr val="000000"/>
                </a:solidFill>
              </a:rPr>
              <a:t>, </a:t>
            </a:r>
            <a:r>
              <a:rPr lang="de-DE" sz="1400" i="1" dirty="0">
                <a:solidFill>
                  <a:srgbClr val="000000"/>
                </a:solidFill>
              </a:rPr>
              <a:t>J. Am. Chem. </a:t>
            </a:r>
            <a:r>
              <a:rPr lang="de-DE" sz="1400" i="1" dirty="0" err="1">
                <a:solidFill>
                  <a:srgbClr val="000000"/>
                </a:solidFill>
              </a:rPr>
              <a:t>Soc</a:t>
            </a:r>
            <a:r>
              <a:rPr lang="de-DE" sz="1400" i="1" dirty="0">
                <a:solidFill>
                  <a:srgbClr val="000000"/>
                </a:solidFill>
              </a:rPr>
              <a:t>.</a:t>
            </a:r>
            <a:r>
              <a:rPr lang="de-DE" sz="1400" dirty="0">
                <a:solidFill>
                  <a:srgbClr val="000000"/>
                </a:solidFill>
              </a:rPr>
              <a:t> </a:t>
            </a:r>
            <a:r>
              <a:rPr lang="de-DE" sz="1400" b="1" dirty="0">
                <a:solidFill>
                  <a:srgbClr val="000000"/>
                </a:solidFill>
              </a:rPr>
              <a:t>2019</a:t>
            </a:r>
            <a:r>
              <a:rPr lang="de-DE" sz="1400" dirty="0">
                <a:solidFill>
                  <a:srgbClr val="000000"/>
                </a:solidFill>
              </a:rPr>
              <a:t>, </a:t>
            </a:r>
            <a:r>
              <a:rPr lang="de-DE" sz="1400" i="1" dirty="0">
                <a:solidFill>
                  <a:srgbClr val="000000"/>
                </a:solidFill>
              </a:rPr>
              <a:t>4</a:t>
            </a:r>
            <a:r>
              <a:rPr lang="de-DE" sz="1400" dirty="0">
                <a:solidFill>
                  <a:srgbClr val="000000"/>
                </a:solidFill>
              </a:rPr>
              <a:t>, 1479</a:t>
            </a:r>
            <a:endParaRPr lang="fr-FR" sz="1400" dirty="0"/>
          </a:p>
        </p:txBody>
      </p:sp>
      <p:graphicFrame>
        <p:nvGraphicFramePr>
          <p:cNvPr id="3" name="Diagramme 2">
            <a:extLst>
              <a:ext uri="{FF2B5EF4-FFF2-40B4-BE49-F238E27FC236}">
                <a16:creationId xmlns:a16="http://schemas.microsoft.com/office/drawing/2014/main" id="{D1E59E19-5664-4AA7-B4A1-0333D8B78A84}"/>
              </a:ext>
            </a:extLst>
          </p:cNvPr>
          <p:cNvGraphicFramePr/>
          <p:nvPr>
            <p:extLst>
              <p:ext uri="{D42A27DB-BD31-4B8C-83A1-F6EECF244321}">
                <p14:modId xmlns:p14="http://schemas.microsoft.com/office/powerpoint/2010/main" val="83477720"/>
              </p:ext>
            </p:extLst>
          </p:nvPr>
        </p:nvGraphicFramePr>
        <p:xfrm>
          <a:off x="359532" y="1119844"/>
          <a:ext cx="6408712" cy="4494237"/>
        </p:xfrm>
        <a:graphic>
          <a:graphicData uri="http://schemas.openxmlformats.org/drawingml/2006/diagram">
            <dgm:relIds xmlns:dgm="http://schemas.openxmlformats.org/drawingml/2006/diagram" xmlns:r="http://schemas.openxmlformats.org/officeDocument/2006/relationships" r:dm="rId3" r:lo="rId4" r:qs="rId5" r:cs="rId6"/>
          </a:graphicData>
        </a:graphic>
      </p:graphicFrame>
      <p:graphicFrame>
        <p:nvGraphicFramePr>
          <p:cNvPr id="15" name="Objet 14">
            <a:extLst>
              <a:ext uri="{FF2B5EF4-FFF2-40B4-BE49-F238E27FC236}">
                <a16:creationId xmlns:a16="http://schemas.microsoft.com/office/drawing/2014/main" id="{0D29521B-7625-48D5-B841-1A2E4F67C9F0}"/>
              </a:ext>
            </a:extLst>
          </p:cNvPr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304889497"/>
              </p:ext>
            </p:extLst>
          </p:nvPr>
        </p:nvGraphicFramePr>
        <p:xfrm>
          <a:off x="3779912" y="1398600"/>
          <a:ext cx="3061004" cy="1080135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2140" name="CS ChemDraw Drawing" r:id="rId8" imgW="2448803" imgH="864108" progId="ChemDraw.Document.6.0">
                  <p:embed/>
                </p:oleObj>
              </mc:Choice>
              <mc:Fallback>
                <p:oleObj name="CS ChemDraw Drawing" r:id="rId8" imgW="2448803" imgH="864108" progId="ChemDraw.Document.6.0">
                  <p:embed/>
                  <p:pic>
                    <p:nvPicPr>
                      <p:cNvPr id="23" name="Objet 22">
                        <a:extLst>
                          <a:ext uri="{FF2B5EF4-FFF2-40B4-BE49-F238E27FC236}">
                            <a16:creationId xmlns:a16="http://schemas.microsoft.com/office/drawing/2014/main" id="{2FAA0C01-880E-45CF-84F4-BC13A35D7149}"/>
                          </a:ext>
                        </a:extLst>
                      </p:cNvPr>
                      <p:cNvPicPr/>
                      <p:nvPr/>
                    </p:nvPicPr>
                    <p:blipFill>
                      <a:blip r:embed="rId9"/>
                      <a:stretch>
                        <a:fillRect/>
                      </a:stretch>
                    </p:blipFill>
                    <p:spPr>
                      <a:xfrm>
                        <a:off x="3779912" y="1398600"/>
                        <a:ext cx="3061004" cy="1080135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17" name="Objet 16">
            <a:extLst>
              <a:ext uri="{FF2B5EF4-FFF2-40B4-BE49-F238E27FC236}">
                <a16:creationId xmlns:a16="http://schemas.microsoft.com/office/drawing/2014/main" id="{F6623394-C406-4955-B13A-48EE49D0AD86}"/>
              </a:ext>
            </a:extLst>
          </p:cNvPr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1045566279"/>
              </p:ext>
            </p:extLst>
          </p:nvPr>
        </p:nvGraphicFramePr>
        <p:xfrm>
          <a:off x="5823498" y="2745093"/>
          <a:ext cx="3176994" cy="131445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2141" name="CS ChemDraw Drawing" r:id="rId10" imgW="2541595" imgH="1051560" progId="ChemDraw.Document.6.0">
                  <p:embed/>
                </p:oleObj>
              </mc:Choice>
              <mc:Fallback>
                <p:oleObj name="CS ChemDraw Drawing" r:id="rId10" imgW="2541595" imgH="1051560" progId="ChemDraw.Document.6.0">
                  <p:embed/>
                  <p:pic>
                    <p:nvPicPr>
                      <p:cNvPr id="24" name="Objet 23">
                        <a:extLst>
                          <a:ext uri="{FF2B5EF4-FFF2-40B4-BE49-F238E27FC236}">
                            <a16:creationId xmlns:a16="http://schemas.microsoft.com/office/drawing/2014/main" id="{08BC37A4-1032-439E-8600-D2EA762E9141}"/>
                          </a:ext>
                        </a:extLst>
                      </p:cNvPr>
                      <p:cNvPicPr/>
                      <p:nvPr/>
                    </p:nvPicPr>
                    <p:blipFill>
                      <a:blip r:embed="rId11"/>
                      <a:stretch>
                        <a:fillRect/>
                      </a:stretch>
                    </p:blipFill>
                    <p:spPr>
                      <a:xfrm>
                        <a:off x="5823498" y="2745093"/>
                        <a:ext cx="3176994" cy="1314450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sp>
        <p:nvSpPr>
          <p:cNvPr id="4" name="ZoneTexte 3">
            <a:extLst>
              <a:ext uri="{FF2B5EF4-FFF2-40B4-BE49-F238E27FC236}">
                <a16:creationId xmlns:a16="http://schemas.microsoft.com/office/drawing/2014/main" id="{AAA1BB48-95BB-4908-B20C-4514C5DDCF4E}"/>
              </a:ext>
            </a:extLst>
          </p:cNvPr>
          <p:cNvSpPr txBox="1"/>
          <p:nvPr/>
        </p:nvSpPr>
        <p:spPr>
          <a:xfrm>
            <a:off x="7261038" y="4190480"/>
            <a:ext cx="1523430" cy="646331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algn="ctr"/>
            <a:r>
              <a:rPr lang="fr-FR" b="1" dirty="0"/>
              <a:t>First </a:t>
            </a:r>
            <a:r>
              <a:rPr lang="fr-FR" b="1" dirty="0" err="1"/>
              <a:t>synthesis</a:t>
            </a:r>
            <a:endParaRPr lang="fr-FR" b="1" dirty="0"/>
          </a:p>
          <a:p>
            <a:pPr algn="ctr"/>
            <a:r>
              <a:rPr lang="fr-FR" b="1" dirty="0"/>
              <a:t>13 </a:t>
            </a:r>
            <a:r>
              <a:rPr lang="fr-FR" b="1" dirty="0" err="1"/>
              <a:t>steps</a:t>
            </a:r>
            <a:endParaRPr lang="fr-FR" b="1" dirty="0"/>
          </a:p>
        </p:txBody>
      </p:sp>
      <p:pic>
        <p:nvPicPr>
          <p:cNvPr id="6" name="Image 5">
            <a:extLst>
              <a:ext uri="{FF2B5EF4-FFF2-40B4-BE49-F238E27FC236}">
                <a16:creationId xmlns:a16="http://schemas.microsoft.com/office/drawing/2014/main" id="{B4CE6533-5172-4AB0-92A1-B9E53A2C40B8}"/>
              </a:ext>
            </a:extLst>
          </p:cNvPr>
          <p:cNvPicPr>
            <a:picLocks noChangeAspect="1"/>
          </p:cNvPicPr>
          <p:nvPr/>
        </p:nvPicPr>
        <p:blipFill rotWithShape="1">
          <a:blip r:embed="rId12">
            <a:extLst>
              <a:ext uri="{BEBA8EAE-BF5A-486C-A8C5-ECC9F3942E4B}">
                <a14:imgProps xmlns:a14="http://schemas.microsoft.com/office/drawing/2010/main">
                  <a14:imgLayer r:embed="rId13">
                    <a14:imgEffect>
                      <a14:saturation sat="33000"/>
                    </a14:imgEffect>
                  </a14:imgLayer>
                </a14:imgProps>
              </a:ext>
            </a:extLst>
          </a:blip>
          <a:srcRect t="27371" b="27479"/>
          <a:stretch/>
        </p:blipFill>
        <p:spPr>
          <a:xfrm>
            <a:off x="5823498" y="5318785"/>
            <a:ext cx="2702423" cy="1220127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693406525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1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0" dur="500"/>
                                        <p:tgtEl>
                                          <p:spTgt spid="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5" dur="500"/>
                                        <p:tgtEl>
                                          <p:spTgt spid="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4" grpId="0"/>
    </p:bldLst>
  </p:timing>
</p:sld>
</file>

<file path=ppt/theme/theme1.xml><?xml version="1.0" encoding="utf-8"?>
<a:theme xmlns:a="http://schemas.openxmlformats.org/drawingml/2006/main" name="Thème Offic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2.xml><?xml version="1.0" encoding="utf-8"?>
<a:theme xmlns:a="http://schemas.openxmlformats.org/drawingml/2006/main" name="Thème Offic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otalTime>6367</TotalTime>
  <Words>407</Words>
  <Application>Microsoft Office PowerPoint</Application>
  <PresentationFormat>Affichage à l'écran (4:3)</PresentationFormat>
  <Paragraphs>54</Paragraphs>
  <Slides>8</Slides>
  <Notes>2</Notes>
  <HiddenSlides>0</HiddenSlides>
  <MMClips>0</MMClips>
  <ScaleCrop>false</ScaleCrop>
  <HeadingPairs>
    <vt:vector size="8" baseType="variant">
      <vt:variant>
        <vt:lpstr>Polices utilisées</vt:lpstr>
      </vt:variant>
      <vt:variant>
        <vt:i4>2</vt:i4>
      </vt:variant>
      <vt:variant>
        <vt:lpstr>Thème</vt:lpstr>
      </vt:variant>
      <vt:variant>
        <vt:i4>1</vt:i4>
      </vt:variant>
      <vt:variant>
        <vt:lpstr>Serveurs OLE incorporés</vt:lpstr>
      </vt:variant>
      <vt:variant>
        <vt:i4>1</vt:i4>
      </vt:variant>
      <vt:variant>
        <vt:lpstr>Titres des diapositives</vt:lpstr>
      </vt:variant>
      <vt:variant>
        <vt:i4>8</vt:i4>
      </vt:variant>
    </vt:vector>
  </HeadingPairs>
  <TitlesOfParts>
    <vt:vector size="12" baseType="lpstr">
      <vt:lpstr>Arial</vt:lpstr>
      <vt:lpstr>Calibri</vt:lpstr>
      <vt:lpstr>Thème Office</vt:lpstr>
      <vt:lpstr>CS ChemDraw Drawing</vt:lpstr>
      <vt:lpstr>Présentation PowerPoint</vt:lpstr>
      <vt:lpstr>Présentation PowerPoint</vt:lpstr>
      <vt:lpstr>Présentation PowerPoint</vt:lpstr>
      <vt:lpstr>Présentation PowerPoint</vt:lpstr>
      <vt:lpstr>Présentation PowerPoint</vt:lpstr>
      <vt:lpstr>Présentation PowerPoint</vt:lpstr>
      <vt:lpstr>Présentation PowerPoint</vt:lpstr>
      <vt:lpstr>Présentation PowerPoint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Présentation PowerPoint</dc:title>
  <dc:creator>SOLENE</dc:creator>
  <cp:lastModifiedBy>Solène Miaskiewicz</cp:lastModifiedBy>
  <cp:revision>68</cp:revision>
  <dcterms:created xsi:type="dcterms:W3CDTF">2019-03-06T18:17:24Z</dcterms:created>
  <dcterms:modified xsi:type="dcterms:W3CDTF">2020-02-14T14:40:27Z</dcterms:modified>
</cp:coreProperties>
</file>