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4D18D-7214-4D4A-A379-1A48C5CD4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AED672-0AFF-4A0E-8703-2412F9928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C108D-EF76-4529-B91C-A81BAD7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E8996B-1A1A-4937-9E82-1FC42DED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1F6B9F-F27A-4BE7-A465-9BE030D5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5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606675-97B0-4C1C-946D-8A041282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685323-5D44-4076-8117-CE24E0B39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D57BC-76EC-425C-B56B-D3813749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2A9F8B-6C3C-42B1-A0B1-C60A704C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7BFDEE-7766-4E17-992A-2B26501C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5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6F460CE-4638-4B67-A901-BD4929A18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704FE2-9432-4908-B82E-4CEB99F45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79498-2CF2-45B6-9504-0AF66DC8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D6E9C-0211-4928-BC11-2D631A6E1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C8A5F1-9C39-47C4-B7CD-67E36FEF0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48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4ED06-E4A0-408A-B779-A0A50014A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49030E-D9B5-43CE-B8E0-C5D6BC850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35A0C5-2C97-4E04-8AE8-C990BCB37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3D9B1C-6AD3-45D7-B470-F379EEBD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53E3DF-59E9-4F79-9AD4-221295AC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29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C2799C-1691-43B1-A180-3D852859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9B3B72-4202-4833-82CD-44A98DFB8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14AE5-7914-4270-9943-2F0574A3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502BA-BF2B-4BAB-A925-0A7C6D75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5D6208-B2AB-4F46-B0B2-D9B351C0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97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C7396E-834D-4639-A9FC-B9B73273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EBB457-47E2-4374-83CB-B785AEF88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4EBE67-D8FE-42EF-8ADC-DDA0C4F2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36DBC4-80A9-404F-BC56-38E221DC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1EAA56-6A43-430B-9DAA-86F41C8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3F7F69-DBF3-458C-A9CD-89CF550D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7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20EC2C-093E-48E3-9EFC-876F598B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6A57CB-DD11-45DF-8487-2F6F9976D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BD7E36-DE08-47E7-92E3-426C87C84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5089D9A-D9A6-41EE-BD0D-2200C320C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EAC239-7E03-4DE2-9467-1654B76FF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06AF8D-747B-4B21-9FF4-CA9F2C9A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B8117B-8C84-44B6-AB71-14C1D85D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FAA704-13AD-493B-8E93-6E26634E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7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E582F-26E8-4175-A3D2-2B292B85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CA14DEF-E5A1-476F-9C6F-4D4C1FB72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BAC5C6-9724-408F-8355-DF3720D0A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0CB418-CE20-4503-9A3E-85776B83C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4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15E02E-BBED-4347-A034-3A792C8C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BAA0CA-154D-4456-A281-0D39128A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2430EA-1BA9-46A6-9C87-7CBFEACE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92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568E9-7E05-4D74-A8BF-19AF239B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EE2AB5-1941-4D9E-9334-01235173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F31492-80BB-43CC-83F3-25929A13B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206356-1077-46CE-857B-EEE26F17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6D992B-1BB9-43AE-A1C6-120E9420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37CC7D-F9F5-4D70-A3DC-2C002FF3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8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27D330-4310-4518-9777-D0AFFFEF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6ACF1D-F0E7-4A16-BB21-3A562CCDD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8B46C0-2ED3-48CB-856A-9B7FA941B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CA689E-0DC8-43AF-A371-CADE256E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842130-5C2A-452D-9135-DDD53934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18ED12-8C6B-4B28-9D0A-A6C406D9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40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1DF028D-5F78-4551-9789-5F9D91A3A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EE9EF0-FBF9-441D-BE98-0F75EADD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D20BF1-D952-447E-9D80-220F9C9DA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D9D5-68A1-4676-8B08-9A0016EFF88D}" type="datetimeFigureOut">
              <a:rPr lang="fr-FR" smtClean="0"/>
              <a:t>14/02/2020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B5342-B868-4030-92AE-73905D018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EB87AE-B65D-4CF3-87A6-48866307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5F058-8C11-4639-A9DB-C9BF32A11B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1DBE02-C300-4DA5-82B2-03D5A72A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44" y="1990625"/>
            <a:ext cx="11753511" cy="20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2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8487272-F3DB-4FC0-9A89-A93C3618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43" y="567286"/>
            <a:ext cx="9336741" cy="62019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DA4A993-69CE-45D3-99DD-021EC86ECE79}"/>
              </a:ext>
            </a:extLst>
          </p:cNvPr>
          <p:cNvSpPr txBox="1"/>
          <p:nvPr/>
        </p:nvSpPr>
        <p:spPr>
          <a:xfrm>
            <a:off x="4953740" y="8878"/>
            <a:ext cx="228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Mechanistic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– </a:t>
            </a:r>
            <a:r>
              <a:rPr lang="fr-FR" dirty="0" err="1"/>
              <a:t>Diastereoselectivity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366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4E550EB-5CCB-4449-B3B6-86D098252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40" y="833096"/>
            <a:ext cx="5946120" cy="21841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F2D2E95-5089-42AB-B204-EA3935A6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925" y="833096"/>
            <a:ext cx="5544924" cy="53149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CFF9DF-8587-4830-8E75-552DD3120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51" y="3960170"/>
            <a:ext cx="5245276" cy="19748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658C85-C915-4828-B328-7F1FD4584A6E}"/>
              </a:ext>
            </a:extLst>
          </p:cNvPr>
          <p:cNvSpPr txBox="1"/>
          <p:nvPr/>
        </p:nvSpPr>
        <p:spPr>
          <a:xfrm>
            <a:off x="389151" y="3502185"/>
            <a:ext cx="3454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Minisci</a:t>
            </a:r>
            <a:r>
              <a:rPr lang="fr-FR" sz="1600" dirty="0"/>
              <a:t> </a:t>
            </a:r>
            <a:r>
              <a:rPr lang="fr-FR" sz="1600" dirty="0" err="1"/>
              <a:t>reaction</a:t>
            </a: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4D33A4-F0D6-4323-8100-F3068A68E09D}"/>
              </a:ext>
            </a:extLst>
          </p:cNvPr>
          <p:cNvSpPr txBox="1"/>
          <p:nvPr/>
        </p:nvSpPr>
        <p:spPr>
          <a:xfrm>
            <a:off x="227440" y="5917213"/>
            <a:ext cx="35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F. Minisci, R. Galli, M. Cecere, V. Malatesta, T. Caronna, </a:t>
            </a:r>
            <a:r>
              <a:rPr lang="nn-NO" sz="1200" i="1" dirty="0"/>
              <a:t>Tetrahedron Lett</a:t>
            </a:r>
            <a:r>
              <a:rPr lang="nn-NO" sz="1200" dirty="0"/>
              <a:t>. </a:t>
            </a:r>
            <a:r>
              <a:rPr lang="nn-NO" sz="1200" b="1" dirty="0"/>
              <a:t>1968</a:t>
            </a:r>
            <a:r>
              <a:rPr lang="nn-NO" sz="1200" dirty="0"/>
              <a:t>, </a:t>
            </a:r>
            <a:r>
              <a:rPr lang="nn-NO" sz="1200" i="1" dirty="0"/>
              <a:t>9</a:t>
            </a:r>
            <a:r>
              <a:rPr lang="nn-NO" sz="1200" dirty="0"/>
              <a:t>, 5609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212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0B6445-F985-41BE-A479-BC550CDA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82" y="445882"/>
            <a:ext cx="4861264" cy="56960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1095838-4EF8-4966-96C0-3D9005EB5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0" y="445882"/>
            <a:ext cx="4691849" cy="579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ED5FFC2-A745-47B2-A081-DDED8F637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557212"/>
            <a:ext cx="11344275" cy="57435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3DB7401-D674-45DB-A9A2-0CF1A36E1DE6}"/>
              </a:ext>
            </a:extLst>
          </p:cNvPr>
          <p:cNvSpPr txBox="1"/>
          <p:nvPr/>
        </p:nvSpPr>
        <p:spPr>
          <a:xfrm>
            <a:off x="4857564" y="115410"/>
            <a:ext cx="24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Scope of the </a:t>
            </a:r>
            <a:r>
              <a:rPr lang="fr-FR" dirty="0" err="1"/>
              <a:t>reaction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12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75CAF9-E9E3-4BB2-A140-94BE407D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804862"/>
            <a:ext cx="11115675" cy="524827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1C08118-1940-47B3-BCAD-C3FB106D8365}"/>
              </a:ext>
            </a:extLst>
          </p:cNvPr>
          <p:cNvSpPr txBox="1"/>
          <p:nvPr/>
        </p:nvSpPr>
        <p:spPr>
          <a:xfrm>
            <a:off x="4857564" y="115410"/>
            <a:ext cx="247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Scope of the </a:t>
            </a:r>
            <a:r>
              <a:rPr lang="fr-FR" dirty="0" err="1"/>
              <a:t>reaction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703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93E116E-7FB9-4B06-9C68-EE4B6CC4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8" y="122094"/>
            <a:ext cx="5286297" cy="67359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3A8E0B1-FF51-4A47-BD50-C379135B2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28" y="726569"/>
            <a:ext cx="5909295" cy="504391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20FD34E-CC0F-49E2-8719-D050E080C5D4}"/>
              </a:ext>
            </a:extLst>
          </p:cNvPr>
          <p:cNvSpPr txBox="1"/>
          <p:nvPr/>
        </p:nvSpPr>
        <p:spPr>
          <a:xfrm>
            <a:off x="4975933" y="0"/>
            <a:ext cx="2143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experiments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51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9C49AD-E23B-4126-8B3B-32CE415A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18" y="711830"/>
            <a:ext cx="10541202" cy="543434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072765-7B9A-4B71-A983-B5DA3CFD02A5}"/>
              </a:ext>
            </a:extLst>
          </p:cNvPr>
          <p:cNvSpPr txBox="1"/>
          <p:nvPr/>
        </p:nvSpPr>
        <p:spPr>
          <a:xfrm>
            <a:off x="4230209" y="65499"/>
            <a:ext cx="373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Mechanistic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– </a:t>
            </a:r>
            <a:r>
              <a:rPr lang="fr-FR" dirty="0" err="1"/>
              <a:t>Determination</a:t>
            </a:r>
            <a:r>
              <a:rPr lang="fr-FR" dirty="0"/>
              <a:t> of the active radical </a:t>
            </a:r>
            <a:r>
              <a:rPr lang="fr-FR" dirty="0" err="1"/>
              <a:t>species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9659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469D373-8FF3-45A2-9C77-B5F303540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4" y="740666"/>
            <a:ext cx="11770631" cy="522513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550C08D-39DC-4FB8-BEA4-7979DE59D1C2}"/>
              </a:ext>
            </a:extLst>
          </p:cNvPr>
          <p:cNvSpPr txBox="1"/>
          <p:nvPr/>
        </p:nvSpPr>
        <p:spPr>
          <a:xfrm>
            <a:off x="5021802" y="88777"/>
            <a:ext cx="214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Mechanistic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– C2/C4 </a:t>
            </a:r>
            <a:r>
              <a:rPr lang="fr-FR" dirty="0" err="1"/>
              <a:t>selectivity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01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69010C-B56C-4B0B-BD1D-07D4CD70A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65" y="876426"/>
            <a:ext cx="10685797" cy="51051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EC145F4-6270-49E8-A85A-04B6E67F960F}"/>
              </a:ext>
            </a:extLst>
          </p:cNvPr>
          <p:cNvSpPr txBox="1"/>
          <p:nvPr/>
        </p:nvSpPr>
        <p:spPr>
          <a:xfrm>
            <a:off x="5021802" y="88777"/>
            <a:ext cx="214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Mechanistic</a:t>
            </a:r>
            <a:r>
              <a:rPr lang="fr-FR" dirty="0"/>
              <a:t> </a:t>
            </a:r>
            <a:r>
              <a:rPr lang="fr-FR" dirty="0" err="1"/>
              <a:t>studies</a:t>
            </a:r>
            <a:r>
              <a:rPr lang="fr-FR" dirty="0"/>
              <a:t> – C2/C4 </a:t>
            </a:r>
            <a:r>
              <a:rPr lang="fr-FR" dirty="0" err="1"/>
              <a:t>selectivity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361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67</Words>
  <Application>Microsoft Office PowerPoint</Application>
  <PresentationFormat>Grand écran</PresentationFormat>
  <Paragraphs>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 WITTMANN</dc:creator>
  <cp:lastModifiedBy>Stephane WITTMANN</cp:lastModifiedBy>
  <cp:revision>14</cp:revision>
  <dcterms:created xsi:type="dcterms:W3CDTF">2020-02-13T11:05:02Z</dcterms:created>
  <dcterms:modified xsi:type="dcterms:W3CDTF">2020-02-14T09:01:30Z</dcterms:modified>
</cp:coreProperties>
</file>